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handoutMasterIdLst>
    <p:handoutMasterId r:id="rId27"/>
  </p:handoutMasterIdLst>
  <p:sldIdLst>
    <p:sldId id="256" r:id="rId2"/>
    <p:sldId id="323" r:id="rId3"/>
    <p:sldId id="377" r:id="rId4"/>
    <p:sldId id="376" r:id="rId5"/>
    <p:sldId id="378" r:id="rId6"/>
    <p:sldId id="379" r:id="rId7"/>
    <p:sldId id="380" r:id="rId8"/>
    <p:sldId id="381" r:id="rId9"/>
    <p:sldId id="382" r:id="rId10"/>
    <p:sldId id="383" r:id="rId11"/>
    <p:sldId id="384" r:id="rId12"/>
    <p:sldId id="385" r:id="rId13"/>
    <p:sldId id="386" r:id="rId14"/>
    <p:sldId id="314" r:id="rId15"/>
    <p:sldId id="346" r:id="rId16"/>
    <p:sldId id="348" r:id="rId17"/>
    <p:sldId id="349" r:id="rId18"/>
    <p:sldId id="350" r:id="rId19"/>
    <p:sldId id="351" r:id="rId20"/>
    <p:sldId id="352" r:id="rId21"/>
    <p:sldId id="387" r:id="rId22"/>
    <p:sldId id="388" r:id="rId23"/>
    <p:sldId id="262" r:id="rId24"/>
    <p:sldId id="261" r:id="rId25"/>
  </p:sldIdLst>
  <p:sldSz cx="9144000" cy="6858000" type="screen4x3"/>
  <p:notesSz cx="6797675" cy="992822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75" autoAdjust="0"/>
    <p:restoredTop sz="84332" autoAdjust="0"/>
  </p:normalViewPr>
  <p:slideViewPr>
    <p:cSldViewPr>
      <p:cViewPr varScale="1">
        <p:scale>
          <a:sx n="98" d="100"/>
          <a:sy n="98" d="100"/>
        </p:scale>
        <p:origin x="1770" y="84"/>
      </p:cViewPr>
      <p:guideLst>
        <p:guide orient="horz" pos="2160"/>
        <p:guide pos="2884"/>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0443" y="0"/>
            <a:ext cx="2945659" cy="496411"/>
          </a:xfrm>
          <a:prstGeom prst="rect">
            <a:avLst/>
          </a:prstGeom>
        </p:spPr>
        <p:txBody>
          <a:bodyPr vert="horz" lIns="91440" tIns="45720" rIns="91440" bIns="45720" rtlCol="0"/>
          <a:lstStyle>
            <a:lvl1pPr algn="r">
              <a:defRPr sz="1200"/>
            </a:lvl1pPr>
          </a:lstStyle>
          <a:p>
            <a:fld id="{91341B16-E2AE-43FE-B4AA-3E8BCAAE670B}" type="datetimeFigureOut">
              <a:rPr lang="zh-CN" altLang="en-US" smtClean="0"/>
              <a:t>2017/9/26</a:t>
            </a:fld>
            <a:endParaRPr lang="zh-CN" altLang="en-US"/>
          </a:p>
        </p:txBody>
      </p:sp>
      <p:sp>
        <p:nvSpPr>
          <p:cNvPr id="4" name="页脚占位符 3"/>
          <p:cNvSpPr>
            <a:spLocks noGrp="1"/>
          </p:cNvSpPr>
          <p:nvPr>
            <p:ph type="ftr" sz="quarter" idx="2"/>
          </p:nvPr>
        </p:nvSpPr>
        <p:spPr>
          <a:xfrm>
            <a:off x="0" y="9430091"/>
            <a:ext cx="2945659" cy="496411"/>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0091"/>
            <a:ext cx="2945659" cy="496411"/>
          </a:xfrm>
          <a:prstGeom prst="rect">
            <a:avLst/>
          </a:prstGeom>
        </p:spPr>
        <p:txBody>
          <a:bodyPr vert="horz" lIns="91440" tIns="45720" rIns="91440" bIns="45720" rtlCol="0" anchor="b"/>
          <a:lstStyle>
            <a:lvl1pPr algn="r">
              <a:defRPr sz="1200"/>
            </a:lvl1pPr>
          </a:lstStyle>
          <a:p>
            <a:fld id="{CF16F237-DFCF-416D-B15C-EEE9CE5B7359}" type="slidenum">
              <a:rPr lang="zh-CN" altLang="en-US" smtClean="0"/>
              <a:t>‹#›</a:t>
            </a:fld>
            <a:endParaRPr lang="zh-CN" altLang="en-US"/>
          </a:p>
        </p:txBody>
      </p:sp>
    </p:spTree>
    <p:extLst>
      <p:ext uri="{BB962C8B-B14F-4D97-AF65-F5344CB8AC3E}">
        <p14:creationId xmlns:p14="http://schemas.microsoft.com/office/powerpoint/2010/main" val="32392510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6411"/>
          </a:xfrm>
          <a:prstGeom prst="rect">
            <a:avLst/>
          </a:prstGeom>
        </p:spPr>
        <p:txBody>
          <a:bodyPr vert="horz" lIns="91440" tIns="45720" rIns="91440" bIns="45720" rtlCol="0"/>
          <a:lstStyle>
            <a:lvl1pPr algn="r">
              <a:defRPr sz="1200"/>
            </a:lvl1pPr>
          </a:lstStyle>
          <a:p>
            <a:fld id="{318B4AD5-4A97-455C-8423-0769D4B61FBF}" type="datetimeFigureOut">
              <a:rPr lang="zh-CN" altLang="en-US" smtClean="0"/>
              <a:t>2017/9/26</a:t>
            </a:fld>
            <a:endParaRPr lang="zh-CN" altLang="en-US"/>
          </a:p>
        </p:txBody>
      </p:sp>
      <p:sp>
        <p:nvSpPr>
          <p:cNvPr id="4" name="幻灯片图像占位符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15907"/>
            <a:ext cx="5438140" cy="4467701"/>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9430091"/>
            <a:ext cx="2945659" cy="49641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6411"/>
          </a:xfrm>
          <a:prstGeom prst="rect">
            <a:avLst/>
          </a:prstGeom>
        </p:spPr>
        <p:txBody>
          <a:bodyPr vert="horz" lIns="91440" tIns="45720" rIns="91440" bIns="45720" rtlCol="0" anchor="b"/>
          <a:lstStyle>
            <a:lvl1pPr algn="r">
              <a:defRPr sz="1200"/>
            </a:lvl1pPr>
          </a:lstStyle>
          <a:p>
            <a:fld id="{B9EDEBAC-72D1-464C-8205-4F67B3A05F12}" type="slidenum">
              <a:rPr lang="zh-CN" altLang="en-US" smtClean="0"/>
              <a:t>‹#›</a:t>
            </a:fld>
            <a:endParaRPr lang="zh-CN" altLang="en-US"/>
          </a:p>
        </p:txBody>
      </p:sp>
    </p:spTree>
    <p:extLst>
      <p:ext uri="{BB962C8B-B14F-4D97-AF65-F5344CB8AC3E}">
        <p14:creationId xmlns:p14="http://schemas.microsoft.com/office/powerpoint/2010/main" val="1702643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7B40C3FE-E56F-4CA1-AB84-86895BBB432E}" type="slidenum">
              <a:rPr lang="zh-CN" altLang="en-US" smtClean="0"/>
              <a:t>2</a:t>
            </a:fld>
            <a:endParaRPr lang="zh-CN" altLang="en-US"/>
          </a:p>
        </p:txBody>
      </p:sp>
    </p:spTree>
    <p:extLst>
      <p:ext uri="{BB962C8B-B14F-4D97-AF65-F5344CB8AC3E}">
        <p14:creationId xmlns:p14="http://schemas.microsoft.com/office/powerpoint/2010/main" val="7269156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B40C3FE-E56F-4CA1-AB84-86895BBB432E}" type="slidenum">
              <a:rPr lang="zh-CN" altLang="en-US" smtClean="0"/>
              <a:t>11</a:t>
            </a:fld>
            <a:endParaRPr lang="zh-CN" altLang="en-US"/>
          </a:p>
        </p:txBody>
      </p:sp>
    </p:spTree>
    <p:extLst>
      <p:ext uri="{BB962C8B-B14F-4D97-AF65-F5344CB8AC3E}">
        <p14:creationId xmlns:p14="http://schemas.microsoft.com/office/powerpoint/2010/main" val="37544929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B40C3FE-E56F-4CA1-AB84-86895BBB432E}" type="slidenum">
              <a:rPr lang="zh-CN" altLang="en-US" smtClean="0"/>
              <a:t>12</a:t>
            </a:fld>
            <a:endParaRPr lang="zh-CN" altLang="en-US"/>
          </a:p>
        </p:txBody>
      </p:sp>
    </p:spTree>
    <p:extLst>
      <p:ext uri="{BB962C8B-B14F-4D97-AF65-F5344CB8AC3E}">
        <p14:creationId xmlns:p14="http://schemas.microsoft.com/office/powerpoint/2010/main" val="2563730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B40C3FE-E56F-4CA1-AB84-86895BBB432E}" type="slidenum">
              <a:rPr lang="zh-CN" altLang="en-US" smtClean="0"/>
              <a:t>13</a:t>
            </a:fld>
            <a:endParaRPr lang="zh-CN" altLang="en-US"/>
          </a:p>
        </p:txBody>
      </p:sp>
    </p:spTree>
    <p:extLst>
      <p:ext uri="{BB962C8B-B14F-4D97-AF65-F5344CB8AC3E}">
        <p14:creationId xmlns:p14="http://schemas.microsoft.com/office/powerpoint/2010/main" val="10524689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7B40C3FE-E56F-4CA1-AB84-86895BBB432E}" type="slidenum">
              <a:rPr lang="zh-CN" altLang="en-US" smtClean="0"/>
              <a:t>14</a:t>
            </a:fld>
            <a:endParaRPr lang="zh-CN" altLang="en-US"/>
          </a:p>
        </p:txBody>
      </p:sp>
    </p:spTree>
    <p:extLst>
      <p:ext uri="{BB962C8B-B14F-4D97-AF65-F5344CB8AC3E}">
        <p14:creationId xmlns:p14="http://schemas.microsoft.com/office/powerpoint/2010/main" val="1965696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7B40C3FE-E56F-4CA1-AB84-86895BBB432E}" type="slidenum">
              <a:rPr lang="zh-CN" altLang="en-US" smtClean="0"/>
              <a:t>15</a:t>
            </a:fld>
            <a:endParaRPr lang="zh-CN" altLang="en-US"/>
          </a:p>
        </p:txBody>
      </p:sp>
    </p:spTree>
    <p:extLst>
      <p:ext uri="{BB962C8B-B14F-4D97-AF65-F5344CB8AC3E}">
        <p14:creationId xmlns:p14="http://schemas.microsoft.com/office/powerpoint/2010/main" val="1471398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7B40C3FE-E56F-4CA1-AB84-86895BBB432E}" type="slidenum">
              <a:rPr lang="zh-CN" altLang="en-US" smtClean="0"/>
              <a:t>16</a:t>
            </a:fld>
            <a:endParaRPr lang="zh-CN" altLang="en-US"/>
          </a:p>
        </p:txBody>
      </p:sp>
    </p:spTree>
    <p:extLst>
      <p:ext uri="{BB962C8B-B14F-4D97-AF65-F5344CB8AC3E}">
        <p14:creationId xmlns:p14="http://schemas.microsoft.com/office/powerpoint/2010/main" val="22581962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7B40C3FE-E56F-4CA1-AB84-86895BBB432E}" type="slidenum">
              <a:rPr lang="zh-CN" altLang="en-US" smtClean="0"/>
              <a:t>17</a:t>
            </a:fld>
            <a:endParaRPr lang="zh-CN" altLang="en-US"/>
          </a:p>
        </p:txBody>
      </p:sp>
    </p:spTree>
    <p:extLst>
      <p:ext uri="{BB962C8B-B14F-4D97-AF65-F5344CB8AC3E}">
        <p14:creationId xmlns:p14="http://schemas.microsoft.com/office/powerpoint/2010/main" val="38712965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7B40C3FE-E56F-4CA1-AB84-86895BBB432E}" type="slidenum">
              <a:rPr lang="zh-CN" altLang="en-US" smtClean="0"/>
              <a:t>18</a:t>
            </a:fld>
            <a:endParaRPr lang="zh-CN" altLang="en-US"/>
          </a:p>
        </p:txBody>
      </p:sp>
    </p:spTree>
    <p:extLst>
      <p:ext uri="{BB962C8B-B14F-4D97-AF65-F5344CB8AC3E}">
        <p14:creationId xmlns:p14="http://schemas.microsoft.com/office/powerpoint/2010/main" val="39929599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7B40C3FE-E56F-4CA1-AB84-86895BBB432E}" type="slidenum">
              <a:rPr lang="zh-CN" altLang="en-US" smtClean="0"/>
              <a:t>19</a:t>
            </a:fld>
            <a:endParaRPr lang="zh-CN" altLang="en-US"/>
          </a:p>
        </p:txBody>
      </p:sp>
    </p:spTree>
    <p:extLst>
      <p:ext uri="{BB962C8B-B14F-4D97-AF65-F5344CB8AC3E}">
        <p14:creationId xmlns:p14="http://schemas.microsoft.com/office/powerpoint/2010/main" val="38292232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7B40C3FE-E56F-4CA1-AB84-86895BBB432E}" type="slidenum">
              <a:rPr lang="zh-CN" altLang="en-US" smtClean="0"/>
              <a:t>20</a:t>
            </a:fld>
            <a:endParaRPr lang="zh-CN" altLang="en-US"/>
          </a:p>
        </p:txBody>
      </p:sp>
    </p:spTree>
    <p:extLst>
      <p:ext uri="{BB962C8B-B14F-4D97-AF65-F5344CB8AC3E}">
        <p14:creationId xmlns:p14="http://schemas.microsoft.com/office/powerpoint/2010/main" val="3265734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7B40C3FE-E56F-4CA1-AB84-86895BBB432E}" type="slidenum">
              <a:rPr lang="zh-CN" altLang="en-US" smtClean="0"/>
              <a:t>3</a:t>
            </a:fld>
            <a:endParaRPr lang="zh-CN" altLang="en-US"/>
          </a:p>
        </p:txBody>
      </p:sp>
    </p:spTree>
    <p:extLst>
      <p:ext uri="{BB962C8B-B14F-4D97-AF65-F5344CB8AC3E}">
        <p14:creationId xmlns:p14="http://schemas.microsoft.com/office/powerpoint/2010/main" val="40784749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7B40C3FE-E56F-4CA1-AB84-86895BBB432E}" type="slidenum">
              <a:rPr lang="zh-CN" altLang="en-US" smtClean="0"/>
              <a:t>21</a:t>
            </a:fld>
            <a:endParaRPr lang="zh-CN" altLang="en-US"/>
          </a:p>
        </p:txBody>
      </p:sp>
    </p:spTree>
    <p:extLst>
      <p:ext uri="{BB962C8B-B14F-4D97-AF65-F5344CB8AC3E}">
        <p14:creationId xmlns:p14="http://schemas.microsoft.com/office/powerpoint/2010/main" val="35705567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7B40C3FE-E56F-4CA1-AB84-86895BBB432E}" type="slidenum">
              <a:rPr lang="zh-CN" altLang="en-US" smtClean="0"/>
              <a:t>22</a:t>
            </a:fld>
            <a:endParaRPr lang="zh-CN" altLang="en-US"/>
          </a:p>
        </p:txBody>
      </p:sp>
    </p:spTree>
    <p:extLst>
      <p:ext uri="{BB962C8B-B14F-4D97-AF65-F5344CB8AC3E}">
        <p14:creationId xmlns:p14="http://schemas.microsoft.com/office/powerpoint/2010/main" val="4166180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7B40C3FE-E56F-4CA1-AB84-86895BBB432E}" type="slidenum">
              <a:rPr lang="zh-CN" altLang="en-US" smtClean="0"/>
              <a:t>23</a:t>
            </a:fld>
            <a:endParaRPr lang="zh-CN" altLang="en-US"/>
          </a:p>
        </p:txBody>
      </p:sp>
    </p:spTree>
    <p:extLst>
      <p:ext uri="{BB962C8B-B14F-4D97-AF65-F5344CB8AC3E}">
        <p14:creationId xmlns:p14="http://schemas.microsoft.com/office/powerpoint/2010/main" val="294731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7B40C3FE-E56F-4CA1-AB84-86895BBB432E}" type="slidenum">
              <a:rPr lang="zh-CN" altLang="en-US" smtClean="0"/>
              <a:t>4</a:t>
            </a:fld>
            <a:endParaRPr lang="zh-CN" altLang="en-US"/>
          </a:p>
        </p:txBody>
      </p:sp>
    </p:spTree>
    <p:extLst>
      <p:ext uri="{BB962C8B-B14F-4D97-AF65-F5344CB8AC3E}">
        <p14:creationId xmlns:p14="http://schemas.microsoft.com/office/powerpoint/2010/main" val="3935868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7B40C3FE-E56F-4CA1-AB84-86895BBB432E}" type="slidenum">
              <a:rPr lang="zh-CN" altLang="en-US" smtClean="0"/>
              <a:t>5</a:t>
            </a:fld>
            <a:endParaRPr lang="zh-CN" altLang="en-US"/>
          </a:p>
        </p:txBody>
      </p:sp>
    </p:spTree>
    <p:extLst>
      <p:ext uri="{BB962C8B-B14F-4D97-AF65-F5344CB8AC3E}">
        <p14:creationId xmlns:p14="http://schemas.microsoft.com/office/powerpoint/2010/main" val="4176502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7B40C3FE-E56F-4CA1-AB84-86895BBB432E}" type="slidenum">
              <a:rPr lang="zh-CN" altLang="en-US" smtClean="0"/>
              <a:t>6</a:t>
            </a:fld>
            <a:endParaRPr lang="zh-CN" altLang="en-US"/>
          </a:p>
        </p:txBody>
      </p:sp>
    </p:spTree>
    <p:extLst>
      <p:ext uri="{BB962C8B-B14F-4D97-AF65-F5344CB8AC3E}">
        <p14:creationId xmlns:p14="http://schemas.microsoft.com/office/powerpoint/2010/main" val="4260656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7B40C3FE-E56F-4CA1-AB84-86895BBB432E}" type="slidenum">
              <a:rPr lang="zh-CN" altLang="en-US" smtClean="0"/>
              <a:t>7</a:t>
            </a:fld>
            <a:endParaRPr lang="zh-CN" altLang="en-US"/>
          </a:p>
        </p:txBody>
      </p:sp>
    </p:spTree>
    <p:extLst>
      <p:ext uri="{BB962C8B-B14F-4D97-AF65-F5344CB8AC3E}">
        <p14:creationId xmlns:p14="http://schemas.microsoft.com/office/powerpoint/2010/main" val="1580585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7B40C3FE-E56F-4CA1-AB84-86895BBB432E}" type="slidenum">
              <a:rPr lang="zh-CN" altLang="en-US" smtClean="0"/>
              <a:t>8</a:t>
            </a:fld>
            <a:endParaRPr lang="zh-CN" altLang="en-US"/>
          </a:p>
        </p:txBody>
      </p:sp>
    </p:spTree>
    <p:extLst>
      <p:ext uri="{BB962C8B-B14F-4D97-AF65-F5344CB8AC3E}">
        <p14:creationId xmlns:p14="http://schemas.microsoft.com/office/powerpoint/2010/main" val="2545425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7B40C3FE-E56F-4CA1-AB84-86895BBB432E}" type="slidenum">
              <a:rPr lang="zh-CN" altLang="en-US" smtClean="0"/>
              <a:t>9</a:t>
            </a:fld>
            <a:endParaRPr lang="zh-CN" altLang="en-US"/>
          </a:p>
        </p:txBody>
      </p:sp>
    </p:spTree>
    <p:extLst>
      <p:ext uri="{BB962C8B-B14F-4D97-AF65-F5344CB8AC3E}">
        <p14:creationId xmlns:p14="http://schemas.microsoft.com/office/powerpoint/2010/main" val="3417218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7B40C3FE-E56F-4CA1-AB84-86895BBB432E}" type="slidenum">
              <a:rPr lang="zh-CN" altLang="en-US" smtClean="0"/>
              <a:t>10</a:t>
            </a:fld>
            <a:endParaRPr lang="zh-CN" altLang="en-US"/>
          </a:p>
        </p:txBody>
      </p:sp>
    </p:spTree>
    <p:extLst>
      <p:ext uri="{BB962C8B-B14F-4D97-AF65-F5344CB8AC3E}">
        <p14:creationId xmlns:p14="http://schemas.microsoft.com/office/powerpoint/2010/main" val="4273664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2017/9/26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2017/9/26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2017/9/26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2017/9/26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2017/9/26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2017/9/26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2017/9/26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2017/9/26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2017/9/26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2017/9/26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2017/9/26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2017/9/26</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9.jp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0.jp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1.jp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2.jpe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13.w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4.jpe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15.wmf"/><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6.jpe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7.jpe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8.jp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9.jp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0.jp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GIF"/><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8.jp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3" name="副标题 2"/>
          <p:cNvSpPr>
            <a:spLocks noGrp="1"/>
          </p:cNvSpPr>
          <p:nvPr>
            <p:ph type="subTitle" idx="1"/>
          </p:nvPr>
        </p:nvSpPr>
        <p:spPr/>
        <p:txBody>
          <a:bodyPr/>
          <a:lstStyle/>
          <a:p>
            <a:endParaRPr lang="zh-CN" altLang="en-US"/>
          </a:p>
        </p:txBody>
      </p:sp>
      <p:pic>
        <p:nvPicPr>
          <p:cNvPr id="4" name="图片 3" descr="nubia 品牌PPT模版20130228-02.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标题 1"/>
          <p:cNvSpPr txBox="1"/>
          <p:nvPr/>
        </p:nvSpPr>
        <p:spPr>
          <a:xfrm>
            <a:off x="1282700" y="2556172"/>
            <a:ext cx="6578600" cy="638584"/>
          </a:xfrm>
          <a:prstGeom prst="rect">
            <a:avLst/>
          </a:prstGeom>
        </p:spPr>
        <p:txBody>
          <a:bodyPr vert="horz" lIns="91440" tIns="45720" rIns="91440" bIns="45720" rtlCol="0" anchor="ctr">
            <a:noAutofit/>
          </a:bodyPr>
          <a:lstStyle/>
          <a:p>
            <a:pPr lvl="0" algn="ctr">
              <a:spcBef>
                <a:spcPct val="0"/>
              </a:spcBef>
              <a:defRPr/>
            </a:pPr>
            <a:r>
              <a:rPr kumimoji="1" lang="en-US" sz="3200" b="0" i="0" u="none" strike="noStrike" kern="1200" cap="none" spc="0" normalizeH="0" baseline="0" noProof="0" dirty="0" smtClean="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rPr>
              <a:t>Java</a:t>
            </a:r>
            <a:r>
              <a:rPr kumimoji="1" lang="zh-CN" sz="3200" b="0" i="0" u="none" strike="noStrike" kern="1200" cap="none" spc="0" normalizeH="0" baseline="0" noProof="0" dirty="0" smtClean="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rPr>
              <a:t>高效编程</a:t>
            </a:r>
          </a:p>
        </p:txBody>
      </p:sp>
      <p:sp>
        <p:nvSpPr>
          <p:cNvPr id="6" name="副标题 2"/>
          <p:cNvSpPr txBox="1"/>
          <p:nvPr/>
        </p:nvSpPr>
        <p:spPr>
          <a:xfrm>
            <a:off x="1714480" y="4000504"/>
            <a:ext cx="6004001" cy="795604"/>
          </a:xfrm>
          <a:prstGeom prst="rect">
            <a:avLst/>
          </a:prstGeom>
        </p:spPr>
        <p:txBody>
          <a:bodyPr vert="horz" lIns="91440" tIns="45720" rIns="91440" bIns="45720" rtlCol="0">
            <a:normAutofit/>
          </a:bodyPr>
          <a:lstStyle/>
          <a:p>
            <a:pPr marL="0" marR="0" lvl="0" indent="0" algn="ctr" defTabSz="457200" rtl="0" eaLnBrk="1" fontAlgn="auto" latinLnBrk="0" hangingPunct="1">
              <a:lnSpc>
                <a:spcPct val="100000"/>
              </a:lnSpc>
              <a:spcBef>
                <a:spcPct val="20000"/>
              </a:spcBef>
              <a:spcAft>
                <a:spcPts val="0"/>
              </a:spcAft>
              <a:buClrTx/>
              <a:buSzTx/>
              <a:buFont typeface="Arial" panose="020B0604020202020204"/>
              <a:buNone/>
              <a:defRPr/>
            </a:pPr>
            <a:r>
              <a:rPr kumimoji="1" lang="zh-CN" altLang="en-US" sz="2400" b="0" i="0" u="none" strike="noStrike" kern="1200" cap="none" spc="0" normalizeH="0" baseline="0" noProof="0" dirty="0" smtClean="0">
                <a:ln>
                  <a:noFill/>
                </a:ln>
                <a:effectLst/>
                <a:uLnTx/>
                <a:uFillTx/>
                <a:latin typeface="微软雅黑" panose="020B0503020204020204" pitchFamily="34" charset="-122"/>
                <a:ea typeface="微软雅黑" panose="020B0503020204020204" pitchFamily="34" charset="-122"/>
              </a:rPr>
              <a:t>      倪秉炬</a:t>
            </a:r>
            <a:endParaRPr kumimoji="1"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7" name="副标题 2"/>
          <p:cNvSpPr txBox="1"/>
          <p:nvPr/>
        </p:nvSpPr>
        <p:spPr>
          <a:xfrm>
            <a:off x="1928794" y="5143512"/>
            <a:ext cx="5682269" cy="389204"/>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1" lang="en-US" altLang="zh-CN" sz="16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2017-09-25</a:t>
            </a:r>
            <a:endParaRPr kumimoji="1" lang="zh-CN" altLang="en-US"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348705" y="634999"/>
            <a:ext cx="8446597" cy="0"/>
          </a:xfrm>
          <a:prstGeom prst="line">
            <a:avLst/>
          </a:prstGeom>
          <a:ln w="3175" cmpd="sng">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14" name="图片 13" descr="nubia 品牌PPT模版元素-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9454" y="6143644"/>
            <a:ext cx="1827626" cy="284489"/>
          </a:xfrm>
          <a:prstGeom prst="rect">
            <a:avLst/>
          </a:prstGeom>
        </p:spPr>
      </p:pic>
      <p:pic>
        <p:nvPicPr>
          <p:cNvPr id="17" name="Picture 2" descr="C:\Users\Administrator\Desktop\Untitled-1.png"/>
          <p:cNvPicPr>
            <a:picLocks noChangeAspect="1" noChangeArrowheads="1"/>
          </p:cNvPicPr>
          <p:nvPr/>
        </p:nvPicPr>
        <p:blipFill>
          <a:blip r:embed="rId4"/>
          <a:srcRect/>
          <a:stretch>
            <a:fillRect/>
          </a:stretch>
        </p:blipFill>
        <p:spPr bwMode="auto">
          <a:xfrm>
            <a:off x="285720" y="6286520"/>
            <a:ext cx="995363" cy="122237"/>
          </a:xfrm>
          <a:prstGeom prst="rect">
            <a:avLst/>
          </a:prstGeom>
          <a:noFill/>
        </p:spPr>
      </p:pic>
      <p:sp>
        <p:nvSpPr>
          <p:cNvPr id="6" name="TextBox 5"/>
          <p:cNvSpPr txBox="1"/>
          <p:nvPr/>
        </p:nvSpPr>
        <p:spPr>
          <a:xfrm>
            <a:off x="357158" y="928671"/>
            <a:ext cx="8445500" cy="5453801"/>
          </a:xfrm>
          <a:prstGeom prst="rect">
            <a:avLst/>
          </a:prstGeom>
          <a:noFill/>
        </p:spPr>
        <p:txBody>
          <a:bodyPr>
            <a:spAutoFit/>
          </a:bodyPr>
          <a:lstStyle/>
          <a:p>
            <a:pPr>
              <a:lnSpc>
                <a:spcPct val="80000"/>
              </a:lnSpc>
              <a:buClr>
                <a:srgbClr val="7F0055"/>
              </a:buClr>
              <a:buNone/>
            </a:pPr>
            <a:r>
              <a:rPr lang="en-US" altLang="zh-CN" sz="1400" b="1" dirty="0">
                <a:solidFill>
                  <a:srgbClr val="7F0055"/>
                </a:solidFill>
                <a:latin typeface="Courier New" panose="02070309020205020404" pitchFamily="49" charset="0"/>
              </a:rPr>
              <a:t>public</a:t>
            </a:r>
            <a:r>
              <a:rPr lang="en-US" altLang="zh-CN" sz="1400" dirty="0">
                <a:solidFill>
                  <a:srgbClr val="0000A0"/>
                </a:solidFill>
                <a:latin typeface="Courier New" panose="02070309020205020404" pitchFamily="49" charset="0"/>
              </a:rPr>
              <a:t> </a:t>
            </a:r>
            <a:r>
              <a:rPr lang="en-US" altLang="zh-CN" sz="1400" b="1" dirty="0">
                <a:solidFill>
                  <a:srgbClr val="7F0055"/>
                </a:solidFill>
                <a:latin typeface="Courier New" panose="02070309020205020404" pitchFamily="49" charset="0"/>
              </a:rPr>
              <a:t>class</a:t>
            </a:r>
            <a:r>
              <a:rPr lang="en-US" altLang="zh-CN" sz="1400" dirty="0">
                <a:solidFill>
                  <a:srgbClr val="0000A0"/>
                </a:solidFill>
                <a:latin typeface="Courier New" panose="02070309020205020404" pitchFamily="49" charset="0"/>
              </a:rPr>
              <a:t> </a:t>
            </a:r>
            <a:r>
              <a:rPr lang="en-US" altLang="zh-CN" sz="1400" b="1" u="sng" dirty="0">
                <a:solidFill>
                  <a:srgbClr val="000080"/>
                </a:solidFill>
                <a:latin typeface="Courier New" panose="02070309020205020404" pitchFamily="49" charset="0"/>
              </a:rPr>
              <a:t>Person</a:t>
            </a:r>
            <a:r>
              <a:rPr lang="en-US" altLang="zh-CN" sz="1400" dirty="0">
                <a:solidFill>
                  <a:srgbClr val="0000A0"/>
                </a:solidFill>
                <a:latin typeface="Courier New" panose="02070309020205020404" pitchFamily="49" charset="0"/>
              </a:rPr>
              <a:t> </a:t>
            </a:r>
            <a:r>
              <a:rPr lang="en-US" altLang="zh-CN" sz="1400" dirty="0">
                <a:solidFill>
                  <a:srgbClr val="800080"/>
                </a:solidFill>
                <a:latin typeface="Courier New" panose="02070309020205020404" pitchFamily="49" charset="0"/>
              </a:rPr>
              <a:t>{</a:t>
            </a:r>
            <a:endParaRPr lang="en-US" altLang="zh-CN" sz="1400" dirty="0">
              <a:latin typeface="Courier New" panose="02070309020205020404" pitchFamily="49" charset="0"/>
            </a:endParaRPr>
          </a:p>
          <a:p>
            <a:pPr>
              <a:lnSpc>
                <a:spcPct val="80000"/>
              </a:lnSpc>
              <a:buClr>
                <a:srgbClr val="7F0055"/>
              </a:buClr>
              <a:buNone/>
            </a:pPr>
            <a:r>
              <a:rPr lang="en-US" altLang="zh-CN" sz="1400" dirty="0">
                <a:solidFill>
                  <a:srgbClr val="0000A0"/>
                </a:solidFill>
                <a:latin typeface="Courier New" panose="02070309020205020404" pitchFamily="49" charset="0"/>
              </a:rPr>
              <a:t>    </a:t>
            </a:r>
            <a:r>
              <a:rPr lang="en-US" altLang="zh-CN" sz="1400" b="1" dirty="0">
                <a:solidFill>
                  <a:srgbClr val="7F0055"/>
                </a:solidFill>
                <a:latin typeface="Courier New" panose="02070309020205020404" pitchFamily="49" charset="0"/>
              </a:rPr>
              <a:t>private</a:t>
            </a:r>
            <a:r>
              <a:rPr lang="en-US" altLang="zh-CN" sz="1400" dirty="0">
                <a:solidFill>
                  <a:srgbClr val="0000A0"/>
                </a:solidFill>
                <a:latin typeface="Courier New" panose="02070309020205020404" pitchFamily="49" charset="0"/>
              </a:rPr>
              <a:t> </a:t>
            </a:r>
            <a:r>
              <a:rPr lang="en-US" altLang="zh-CN" sz="1400" b="1" dirty="0">
                <a:solidFill>
                  <a:srgbClr val="7F0055"/>
                </a:solidFill>
                <a:latin typeface="Courier New" panose="02070309020205020404" pitchFamily="49" charset="0"/>
              </a:rPr>
              <a:t>final</a:t>
            </a:r>
            <a:r>
              <a:rPr lang="en-US" altLang="zh-CN" sz="1400" dirty="0">
                <a:solidFill>
                  <a:srgbClr val="0000A0"/>
                </a:solidFill>
                <a:latin typeface="Courier New" panose="02070309020205020404" pitchFamily="49" charset="0"/>
              </a:rPr>
              <a:t> </a:t>
            </a:r>
            <a:r>
              <a:rPr lang="en-US" altLang="zh-CN" sz="1400" b="1" u="sng" dirty="0">
                <a:solidFill>
                  <a:srgbClr val="000080"/>
                </a:solidFill>
                <a:latin typeface="Courier New" panose="02070309020205020404" pitchFamily="49" charset="0"/>
              </a:rPr>
              <a:t>Date</a:t>
            </a:r>
            <a:r>
              <a:rPr lang="en-US" altLang="zh-CN" sz="1400" dirty="0">
                <a:solidFill>
                  <a:srgbClr val="0000A0"/>
                </a:solidFill>
                <a:latin typeface="Courier New" panose="02070309020205020404" pitchFamily="49" charset="0"/>
              </a:rPr>
              <a:t> </a:t>
            </a:r>
            <a:r>
              <a:rPr lang="en-US" altLang="zh-CN" sz="1400" dirty="0" err="1">
                <a:solidFill>
                  <a:srgbClr val="000080"/>
                </a:solidFill>
                <a:latin typeface="Courier New" panose="02070309020205020404" pitchFamily="49" charset="0"/>
              </a:rPr>
              <a:t>birthDate</a:t>
            </a:r>
            <a:r>
              <a:rPr lang="en-US" altLang="zh-CN" sz="1400" dirty="0">
                <a:solidFill>
                  <a:srgbClr val="FF0080"/>
                </a:solidFill>
                <a:latin typeface="Courier New" panose="02070309020205020404" pitchFamily="49" charset="0"/>
              </a:rPr>
              <a:t>;</a:t>
            </a:r>
            <a:endParaRPr lang="en-US" altLang="zh-CN" sz="1400" dirty="0">
              <a:latin typeface="Courier New" panose="02070309020205020404" pitchFamily="49" charset="0"/>
            </a:endParaRPr>
          </a:p>
          <a:p>
            <a:pPr>
              <a:lnSpc>
                <a:spcPct val="80000"/>
              </a:lnSpc>
              <a:buClr>
                <a:srgbClr val="7F0055"/>
              </a:buClr>
              <a:buNone/>
            </a:pPr>
            <a:endParaRPr lang="en-US" altLang="zh-CN" sz="1400" dirty="0">
              <a:latin typeface="Courier New" panose="02070309020205020404" pitchFamily="49" charset="0"/>
            </a:endParaRPr>
          </a:p>
          <a:p>
            <a:pPr>
              <a:lnSpc>
                <a:spcPct val="80000"/>
              </a:lnSpc>
              <a:buClr>
                <a:srgbClr val="7F0055"/>
              </a:buClr>
              <a:buNone/>
            </a:pPr>
            <a:r>
              <a:rPr lang="en-US" altLang="zh-CN" sz="1400" dirty="0">
                <a:solidFill>
                  <a:srgbClr val="0000A0"/>
                </a:solidFill>
                <a:latin typeface="Courier New" panose="02070309020205020404" pitchFamily="49" charset="0"/>
              </a:rPr>
              <a:t>    </a:t>
            </a:r>
            <a:r>
              <a:rPr lang="en-US" altLang="zh-CN" sz="1400" dirty="0">
                <a:solidFill>
                  <a:srgbClr val="400000"/>
                </a:solidFill>
                <a:latin typeface="Courier New" panose="02070309020205020404" pitchFamily="49" charset="0"/>
              </a:rPr>
              <a:t>// Other fields, methods, and constructor omitted</a:t>
            </a:r>
            <a:endParaRPr lang="en-US" altLang="zh-CN" sz="1400" dirty="0">
              <a:latin typeface="Courier New" panose="02070309020205020404" pitchFamily="49" charset="0"/>
            </a:endParaRPr>
          </a:p>
          <a:p>
            <a:pPr>
              <a:lnSpc>
                <a:spcPct val="80000"/>
              </a:lnSpc>
              <a:buClr>
                <a:srgbClr val="7F0055"/>
              </a:buClr>
              <a:buNone/>
            </a:pPr>
            <a:r>
              <a:rPr lang="en-US" altLang="zh-CN" sz="1400" dirty="0">
                <a:solidFill>
                  <a:srgbClr val="0000A0"/>
                </a:solidFill>
                <a:latin typeface="Courier New" panose="02070309020205020404" pitchFamily="49" charset="0"/>
              </a:rPr>
              <a:t>    </a:t>
            </a:r>
            <a:r>
              <a:rPr lang="en-US" altLang="zh-CN" sz="1400" dirty="0">
                <a:solidFill>
                  <a:srgbClr val="400000"/>
                </a:solidFill>
                <a:latin typeface="Courier New" panose="02070309020205020404" pitchFamily="49" charset="0"/>
              </a:rPr>
              <a:t>// DON'T DO THIS!</a:t>
            </a:r>
            <a:endParaRPr lang="en-US" altLang="zh-CN" sz="1400" dirty="0">
              <a:latin typeface="Courier New" panose="02070309020205020404" pitchFamily="49" charset="0"/>
            </a:endParaRPr>
          </a:p>
          <a:p>
            <a:pPr>
              <a:lnSpc>
                <a:spcPct val="80000"/>
              </a:lnSpc>
              <a:buClr>
                <a:srgbClr val="7F0055"/>
              </a:buClr>
              <a:buNone/>
            </a:pPr>
            <a:r>
              <a:rPr lang="en-US" altLang="zh-CN" sz="1400" dirty="0">
                <a:solidFill>
                  <a:srgbClr val="0000A0"/>
                </a:solidFill>
                <a:latin typeface="Courier New" panose="02070309020205020404" pitchFamily="49" charset="0"/>
              </a:rPr>
              <a:t>    </a:t>
            </a:r>
            <a:r>
              <a:rPr lang="en-US" altLang="zh-CN" sz="1400" b="1" dirty="0">
                <a:solidFill>
                  <a:srgbClr val="7F0055"/>
                </a:solidFill>
                <a:latin typeface="Courier New" panose="02070309020205020404" pitchFamily="49" charset="0"/>
              </a:rPr>
              <a:t>public</a:t>
            </a:r>
            <a:r>
              <a:rPr lang="en-US" altLang="zh-CN" sz="1400" dirty="0">
                <a:solidFill>
                  <a:srgbClr val="0000A0"/>
                </a:solidFill>
                <a:latin typeface="Courier New" panose="02070309020205020404" pitchFamily="49" charset="0"/>
              </a:rPr>
              <a:t> </a:t>
            </a:r>
            <a:r>
              <a:rPr lang="en-US" altLang="zh-CN" sz="1400" b="1" dirty="0" err="1">
                <a:solidFill>
                  <a:srgbClr val="7F0055"/>
                </a:solidFill>
                <a:latin typeface="Courier New" panose="02070309020205020404" pitchFamily="49" charset="0"/>
              </a:rPr>
              <a:t>boolean</a:t>
            </a:r>
            <a:r>
              <a:rPr lang="en-US" altLang="zh-CN" sz="1400" dirty="0">
                <a:solidFill>
                  <a:srgbClr val="0000A0"/>
                </a:solidFill>
                <a:latin typeface="Courier New" panose="02070309020205020404" pitchFamily="49" charset="0"/>
              </a:rPr>
              <a:t> </a:t>
            </a:r>
            <a:r>
              <a:rPr lang="en-US" altLang="zh-CN" sz="1400" b="1" dirty="0" err="1">
                <a:solidFill>
                  <a:srgbClr val="000080"/>
                </a:solidFill>
                <a:latin typeface="Courier New" panose="02070309020205020404" pitchFamily="49" charset="0"/>
              </a:rPr>
              <a:t>isBabyBoomer</a:t>
            </a:r>
            <a:r>
              <a:rPr lang="en-US" altLang="zh-CN" sz="1400" dirty="0">
                <a:solidFill>
                  <a:srgbClr val="800080"/>
                </a:solidFill>
                <a:latin typeface="Courier New" panose="02070309020205020404" pitchFamily="49" charset="0"/>
              </a:rPr>
              <a:t>()</a:t>
            </a:r>
            <a:r>
              <a:rPr lang="en-US" altLang="zh-CN" sz="1400" dirty="0">
                <a:solidFill>
                  <a:srgbClr val="0000A0"/>
                </a:solidFill>
                <a:latin typeface="Courier New" panose="02070309020205020404" pitchFamily="49" charset="0"/>
              </a:rPr>
              <a:t> </a:t>
            </a:r>
            <a:r>
              <a:rPr lang="en-US" altLang="zh-CN" sz="1400" dirty="0">
                <a:solidFill>
                  <a:srgbClr val="800080"/>
                </a:solidFill>
                <a:latin typeface="Courier New" panose="02070309020205020404" pitchFamily="49" charset="0"/>
              </a:rPr>
              <a:t>{</a:t>
            </a:r>
            <a:endParaRPr lang="en-US" altLang="zh-CN" sz="1400" dirty="0">
              <a:latin typeface="Courier New" panose="02070309020205020404" pitchFamily="49" charset="0"/>
            </a:endParaRPr>
          </a:p>
          <a:p>
            <a:pPr>
              <a:lnSpc>
                <a:spcPct val="80000"/>
              </a:lnSpc>
              <a:buClr>
                <a:srgbClr val="7F0055"/>
              </a:buClr>
              <a:buNone/>
            </a:pPr>
            <a:r>
              <a:rPr lang="en-US" altLang="zh-CN" sz="1400" dirty="0">
                <a:solidFill>
                  <a:srgbClr val="0000A0"/>
                </a:solidFill>
                <a:latin typeface="Courier New" panose="02070309020205020404" pitchFamily="49" charset="0"/>
              </a:rPr>
              <a:t>        </a:t>
            </a:r>
            <a:r>
              <a:rPr lang="en-US" altLang="zh-CN" sz="1400" dirty="0">
                <a:solidFill>
                  <a:srgbClr val="400000"/>
                </a:solidFill>
                <a:latin typeface="Courier New" panose="02070309020205020404" pitchFamily="49" charset="0"/>
              </a:rPr>
              <a:t>// Unnecessary allocation of expensive object</a:t>
            </a:r>
            <a:endParaRPr lang="en-US" altLang="zh-CN" sz="1400" dirty="0">
              <a:latin typeface="Courier New" panose="02070309020205020404" pitchFamily="49" charset="0"/>
            </a:endParaRPr>
          </a:p>
          <a:p>
            <a:pPr>
              <a:lnSpc>
                <a:spcPct val="80000"/>
              </a:lnSpc>
              <a:buClr>
                <a:srgbClr val="7F0055"/>
              </a:buClr>
              <a:buNone/>
            </a:pPr>
            <a:r>
              <a:rPr lang="en-US" altLang="zh-CN" sz="1400" dirty="0">
                <a:solidFill>
                  <a:srgbClr val="0000A0"/>
                </a:solidFill>
                <a:latin typeface="Courier New" panose="02070309020205020404" pitchFamily="49" charset="0"/>
              </a:rPr>
              <a:t>        </a:t>
            </a:r>
            <a:r>
              <a:rPr lang="en-US" altLang="zh-CN" sz="1400" b="1" u="sng" dirty="0">
                <a:solidFill>
                  <a:srgbClr val="000080"/>
                </a:solidFill>
                <a:latin typeface="Courier New" panose="02070309020205020404" pitchFamily="49" charset="0"/>
              </a:rPr>
              <a:t>Calendar</a:t>
            </a:r>
            <a:r>
              <a:rPr lang="en-US" altLang="zh-CN" sz="1400" dirty="0">
                <a:solidFill>
                  <a:srgbClr val="0000A0"/>
                </a:solidFill>
                <a:latin typeface="Courier New" panose="02070309020205020404" pitchFamily="49" charset="0"/>
              </a:rPr>
              <a:t> </a:t>
            </a:r>
            <a:r>
              <a:rPr lang="en-US" altLang="zh-CN" sz="1400" dirty="0" err="1">
                <a:solidFill>
                  <a:srgbClr val="000080"/>
                </a:solidFill>
                <a:latin typeface="Courier New" panose="02070309020205020404" pitchFamily="49" charset="0"/>
              </a:rPr>
              <a:t>gmtCal</a:t>
            </a:r>
            <a:r>
              <a:rPr lang="en-US" altLang="zh-CN" sz="1400" dirty="0">
                <a:solidFill>
                  <a:srgbClr val="0000A0"/>
                </a:solidFill>
                <a:latin typeface="Courier New" panose="02070309020205020404" pitchFamily="49" charset="0"/>
              </a:rPr>
              <a:t> </a:t>
            </a:r>
            <a:r>
              <a:rPr lang="en-US" altLang="zh-CN" sz="1400" dirty="0">
                <a:solidFill>
                  <a:srgbClr val="FF0080"/>
                </a:solidFill>
                <a:latin typeface="Courier New" panose="02070309020205020404" pitchFamily="49" charset="0"/>
              </a:rPr>
              <a:t>=</a:t>
            </a:r>
            <a:r>
              <a:rPr lang="en-US" altLang="zh-CN" sz="1400" dirty="0">
                <a:solidFill>
                  <a:srgbClr val="0000A0"/>
                </a:solidFill>
                <a:latin typeface="Courier New" panose="02070309020205020404" pitchFamily="49" charset="0"/>
              </a:rPr>
              <a:t> </a:t>
            </a:r>
            <a:r>
              <a:rPr lang="en-US" altLang="zh-CN" sz="1400" u="sng" dirty="0" err="1">
                <a:solidFill>
                  <a:srgbClr val="0000A0"/>
                </a:solidFill>
                <a:latin typeface="Courier New" panose="02070309020205020404" pitchFamily="49" charset="0"/>
              </a:rPr>
              <a:t>Calendar</a:t>
            </a:r>
            <a:r>
              <a:rPr lang="en-US" altLang="zh-CN" sz="1400" dirty="0" err="1">
                <a:solidFill>
                  <a:srgbClr val="FF0080"/>
                </a:solidFill>
                <a:latin typeface="Courier New" panose="02070309020205020404" pitchFamily="49" charset="0"/>
              </a:rPr>
              <a:t>.</a:t>
            </a:r>
            <a:r>
              <a:rPr lang="en-US" altLang="zh-CN" sz="1400" dirty="0" err="1">
                <a:solidFill>
                  <a:srgbClr val="0000A0"/>
                </a:solidFill>
                <a:latin typeface="Courier New" panose="02070309020205020404" pitchFamily="49" charset="0"/>
              </a:rPr>
              <a:t>getInstance</a:t>
            </a:r>
            <a:r>
              <a:rPr lang="en-US" altLang="zh-CN" sz="1400" dirty="0">
                <a:solidFill>
                  <a:srgbClr val="800080"/>
                </a:solidFill>
                <a:latin typeface="Courier New" panose="02070309020205020404" pitchFamily="49" charset="0"/>
              </a:rPr>
              <a:t>(</a:t>
            </a:r>
            <a:r>
              <a:rPr lang="en-US" altLang="zh-CN" sz="1400" u="sng" dirty="0" err="1">
                <a:solidFill>
                  <a:srgbClr val="0000A0"/>
                </a:solidFill>
                <a:latin typeface="Courier New" panose="02070309020205020404" pitchFamily="49" charset="0"/>
              </a:rPr>
              <a:t>TimeZone</a:t>
            </a:r>
            <a:r>
              <a:rPr lang="en-US" altLang="zh-CN" sz="1400" dirty="0" err="1">
                <a:solidFill>
                  <a:srgbClr val="FF0080"/>
                </a:solidFill>
                <a:latin typeface="Courier New" panose="02070309020205020404" pitchFamily="49" charset="0"/>
              </a:rPr>
              <a:t>.</a:t>
            </a:r>
            <a:r>
              <a:rPr lang="en-US" altLang="zh-CN" sz="1400" dirty="0" err="1">
                <a:solidFill>
                  <a:srgbClr val="0000A0"/>
                </a:solidFill>
                <a:latin typeface="Courier New" panose="02070309020205020404" pitchFamily="49" charset="0"/>
              </a:rPr>
              <a:t>getTimeZone</a:t>
            </a:r>
            <a:r>
              <a:rPr lang="en-US" altLang="zh-CN" sz="1400" dirty="0">
                <a:solidFill>
                  <a:srgbClr val="800080"/>
                </a:solidFill>
                <a:latin typeface="Courier New" panose="02070309020205020404" pitchFamily="49" charset="0"/>
              </a:rPr>
              <a:t>(</a:t>
            </a:r>
            <a:r>
              <a:rPr lang="en-US" altLang="zh-CN" sz="1400" dirty="0">
                <a:solidFill>
                  <a:srgbClr val="2A00FF"/>
                </a:solidFill>
                <a:latin typeface="Courier New" panose="02070309020205020404" pitchFamily="49" charset="0"/>
              </a:rPr>
              <a:t>"GMT"</a:t>
            </a:r>
            <a:r>
              <a:rPr lang="en-US" altLang="zh-CN" sz="1400" dirty="0">
                <a:solidFill>
                  <a:srgbClr val="800080"/>
                </a:solidFill>
                <a:latin typeface="Courier New" panose="02070309020205020404" pitchFamily="49" charset="0"/>
              </a:rPr>
              <a:t>))</a:t>
            </a:r>
            <a:r>
              <a:rPr lang="en-US" altLang="zh-CN" sz="1400" dirty="0">
                <a:solidFill>
                  <a:srgbClr val="FF0080"/>
                </a:solidFill>
                <a:latin typeface="Courier New" panose="02070309020205020404" pitchFamily="49" charset="0"/>
              </a:rPr>
              <a:t>;</a:t>
            </a:r>
            <a:endParaRPr lang="en-US" altLang="zh-CN" sz="1400" dirty="0">
              <a:latin typeface="Courier New" panose="02070309020205020404" pitchFamily="49" charset="0"/>
            </a:endParaRPr>
          </a:p>
          <a:p>
            <a:pPr>
              <a:lnSpc>
                <a:spcPct val="80000"/>
              </a:lnSpc>
              <a:buClr>
                <a:srgbClr val="7F0055"/>
              </a:buClr>
              <a:buNone/>
            </a:pPr>
            <a:r>
              <a:rPr lang="en-US" altLang="zh-CN" sz="1400" dirty="0">
                <a:solidFill>
                  <a:srgbClr val="0000A0"/>
                </a:solidFill>
                <a:latin typeface="Courier New" panose="02070309020205020404" pitchFamily="49" charset="0"/>
              </a:rPr>
              <a:t>        </a:t>
            </a:r>
            <a:r>
              <a:rPr lang="en-US" altLang="zh-CN" sz="1400" dirty="0" err="1">
                <a:solidFill>
                  <a:srgbClr val="008000"/>
                </a:solidFill>
                <a:latin typeface="Courier New" panose="02070309020205020404" pitchFamily="49" charset="0"/>
              </a:rPr>
              <a:t>gmtCal</a:t>
            </a:r>
            <a:r>
              <a:rPr lang="en-US" altLang="zh-CN" sz="1400" dirty="0" err="1">
                <a:solidFill>
                  <a:srgbClr val="FF0080"/>
                </a:solidFill>
                <a:latin typeface="Courier New" panose="02070309020205020404" pitchFamily="49" charset="0"/>
              </a:rPr>
              <a:t>.</a:t>
            </a:r>
            <a:r>
              <a:rPr lang="en-US" altLang="zh-CN" sz="1400" dirty="0" err="1">
                <a:solidFill>
                  <a:srgbClr val="0000A0"/>
                </a:solidFill>
                <a:latin typeface="Courier New" panose="02070309020205020404" pitchFamily="49" charset="0"/>
              </a:rPr>
              <a:t>set</a:t>
            </a:r>
            <a:r>
              <a:rPr lang="en-US" altLang="zh-CN" sz="1400" dirty="0">
                <a:solidFill>
                  <a:srgbClr val="800080"/>
                </a:solidFill>
                <a:latin typeface="Courier New" panose="02070309020205020404" pitchFamily="49" charset="0"/>
              </a:rPr>
              <a:t>(</a:t>
            </a:r>
            <a:r>
              <a:rPr lang="en-US" altLang="zh-CN" sz="1400" dirty="0">
                <a:solidFill>
                  <a:srgbClr val="FF0000"/>
                </a:solidFill>
                <a:latin typeface="Courier New" panose="02070309020205020404" pitchFamily="49" charset="0"/>
              </a:rPr>
              <a:t>1946</a:t>
            </a:r>
            <a:r>
              <a:rPr lang="en-US" altLang="zh-CN" sz="1400" dirty="0">
                <a:solidFill>
                  <a:srgbClr val="FF0080"/>
                </a:solidFill>
                <a:latin typeface="Courier New" panose="02070309020205020404" pitchFamily="49" charset="0"/>
              </a:rPr>
              <a:t>,</a:t>
            </a:r>
            <a:r>
              <a:rPr lang="en-US" altLang="zh-CN" sz="1400" dirty="0">
                <a:solidFill>
                  <a:srgbClr val="0000A0"/>
                </a:solidFill>
                <a:latin typeface="Courier New" panose="02070309020205020404" pitchFamily="49" charset="0"/>
              </a:rPr>
              <a:t> </a:t>
            </a:r>
            <a:r>
              <a:rPr lang="en-US" altLang="zh-CN" sz="1400" u="sng" dirty="0" err="1">
                <a:solidFill>
                  <a:srgbClr val="0000A0"/>
                </a:solidFill>
                <a:latin typeface="Courier New" panose="02070309020205020404" pitchFamily="49" charset="0"/>
              </a:rPr>
              <a:t>Calendar</a:t>
            </a:r>
            <a:r>
              <a:rPr lang="en-US" altLang="zh-CN" sz="1400" dirty="0" err="1">
                <a:solidFill>
                  <a:srgbClr val="FF0080"/>
                </a:solidFill>
                <a:latin typeface="Courier New" panose="02070309020205020404" pitchFamily="49" charset="0"/>
              </a:rPr>
              <a:t>.</a:t>
            </a:r>
            <a:r>
              <a:rPr lang="en-US" altLang="zh-CN" sz="1400" dirty="0" err="1">
                <a:solidFill>
                  <a:srgbClr val="0000A0"/>
                </a:solidFill>
                <a:latin typeface="Courier New" panose="02070309020205020404" pitchFamily="49" charset="0"/>
              </a:rPr>
              <a:t>JANUARY</a:t>
            </a:r>
            <a:r>
              <a:rPr lang="en-US" altLang="zh-CN" sz="1400" dirty="0">
                <a:solidFill>
                  <a:srgbClr val="FF0080"/>
                </a:solidFill>
                <a:latin typeface="Courier New" panose="02070309020205020404" pitchFamily="49" charset="0"/>
              </a:rPr>
              <a:t>,</a:t>
            </a:r>
            <a:r>
              <a:rPr lang="en-US" altLang="zh-CN" sz="1400" dirty="0">
                <a:solidFill>
                  <a:srgbClr val="0000A0"/>
                </a:solidFill>
                <a:latin typeface="Courier New" panose="02070309020205020404" pitchFamily="49" charset="0"/>
              </a:rPr>
              <a:t> </a:t>
            </a:r>
            <a:r>
              <a:rPr lang="en-US" altLang="zh-CN" sz="1400" dirty="0">
                <a:solidFill>
                  <a:srgbClr val="FF0000"/>
                </a:solidFill>
                <a:latin typeface="Courier New" panose="02070309020205020404" pitchFamily="49" charset="0"/>
              </a:rPr>
              <a:t>1</a:t>
            </a:r>
            <a:r>
              <a:rPr lang="en-US" altLang="zh-CN" sz="1400" dirty="0">
                <a:solidFill>
                  <a:srgbClr val="FF0080"/>
                </a:solidFill>
                <a:latin typeface="Courier New" panose="02070309020205020404" pitchFamily="49" charset="0"/>
              </a:rPr>
              <a:t>,</a:t>
            </a:r>
            <a:r>
              <a:rPr lang="en-US" altLang="zh-CN" sz="1400" dirty="0">
                <a:solidFill>
                  <a:srgbClr val="0000A0"/>
                </a:solidFill>
                <a:latin typeface="Courier New" panose="02070309020205020404" pitchFamily="49" charset="0"/>
              </a:rPr>
              <a:t> </a:t>
            </a:r>
            <a:r>
              <a:rPr lang="en-US" altLang="zh-CN" sz="1400" dirty="0">
                <a:solidFill>
                  <a:srgbClr val="FF0000"/>
                </a:solidFill>
                <a:latin typeface="Courier New" panose="02070309020205020404" pitchFamily="49" charset="0"/>
              </a:rPr>
              <a:t>0</a:t>
            </a:r>
            <a:r>
              <a:rPr lang="en-US" altLang="zh-CN" sz="1400" dirty="0">
                <a:solidFill>
                  <a:srgbClr val="FF0080"/>
                </a:solidFill>
                <a:latin typeface="Courier New" panose="02070309020205020404" pitchFamily="49" charset="0"/>
              </a:rPr>
              <a:t>,</a:t>
            </a:r>
            <a:r>
              <a:rPr lang="en-US" altLang="zh-CN" sz="1400" dirty="0">
                <a:solidFill>
                  <a:srgbClr val="0000A0"/>
                </a:solidFill>
                <a:latin typeface="Courier New" panose="02070309020205020404" pitchFamily="49" charset="0"/>
              </a:rPr>
              <a:t> </a:t>
            </a:r>
            <a:r>
              <a:rPr lang="en-US" altLang="zh-CN" sz="1400" dirty="0">
                <a:solidFill>
                  <a:srgbClr val="FF0000"/>
                </a:solidFill>
                <a:latin typeface="Courier New" panose="02070309020205020404" pitchFamily="49" charset="0"/>
              </a:rPr>
              <a:t>0</a:t>
            </a:r>
            <a:r>
              <a:rPr lang="en-US" altLang="zh-CN" sz="1400" dirty="0">
                <a:solidFill>
                  <a:srgbClr val="FF0080"/>
                </a:solidFill>
                <a:latin typeface="Courier New" panose="02070309020205020404" pitchFamily="49" charset="0"/>
              </a:rPr>
              <a:t>,</a:t>
            </a:r>
            <a:r>
              <a:rPr lang="en-US" altLang="zh-CN" sz="1400" dirty="0">
                <a:solidFill>
                  <a:srgbClr val="0000A0"/>
                </a:solidFill>
                <a:latin typeface="Courier New" panose="02070309020205020404" pitchFamily="49" charset="0"/>
              </a:rPr>
              <a:t> </a:t>
            </a:r>
            <a:r>
              <a:rPr lang="en-US" altLang="zh-CN" sz="1400" dirty="0">
                <a:solidFill>
                  <a:srgbClr val="FF0000"/>
                </a:solidFill>
                <a:latin typeface="Courier New" panose="02070309020205020404" pitchFamily="49" charset="0"/>
              </a:rPr>
              <a:t>0</a:t>
            </a:r>
            <a:r>
              <a:rPr lang="en-US" altLang="zh-CN" sz="1400" dirty="0">
                <a:solidFill>
                  <a:srgbClr val="800080"/>
                </a:solidFill>
                <a:latin typeface="Courier New" panose="02070309020205020404" pitchFamily="49" charset="0"/>
              </a:rPr>
              <a:t>)</a:t>
            </a:r>
            <a:r>
              <a:rPr lang="en-US" altLang="zh-CN" sz="1400" dirty="0">
                <a:solidFill>
                  <a:srgbClr val="FF0080"/>
                </a:solidFill>
                <a:latin typeface="Courier New" panose="02070309020205020404" pitchFamily="49" charset="0"/>
              </a:rPr>
              <a:t>;</a:t>
            </a:r>
            <a:endParaRPr lang="en-US" altLang="zh-CN" sz="1400" dirty="0">
              <a:latin typeface="Courier New" panose="02070309020205020404" pitchFamily="49" charset="0"/>
            </a:endParaRPr>
          </a:p>
          <a:p>
            <a:pPr>
              <a:lnSpc>
                <a:spcPct val="80000"/>
              </a:lnSpc>
              <a:buClr>
                <a:srgbClr val="7F0055"/>
              </a:buClr>
              <a:buNone/>
            </a:pPr>
            <a:r>
              <a:rPr lang="en-US" altLang="zh-CN" sz="1400" dirty="0">
                <a:solidFill>
                  <a:srgbClr val="0000A0"/>
                </a:solidFill>
                <a:latin typeface="Courier New" panose="02070309020205020404" pitchFamily="49" charset="0"/>
              </a:rPr>
              <a:t>        </a:t>
            </a:r>
            <a:r>
              <a:rPr lang="en-US" altLang="zh-CN" sz="1400" b="1" u="sng" dirty="0">
                <a:solidFill>
                  <a:srgbClr val="000080"/>
                </a:solidFill>
                <a:latin typeface="Courier New" panose="02070309020205020404" pitchFamily="49" charset="0"/>
              </a:rPr>
              <a:t>Date</a:t>
            </a:r>
            <a:r>
              <a:rPr lang="en-US" altLang="zh-CN" sz="1400" dirty="0">
                <a:solidFill>
                  <a:srgbClr val="0000A0"/>
                </a:solidFill>
                <a:latin typeface="Courier New" panose="02070309020205020404" pitchFamily="49" charset="0"/>
              </a:rPr>
              <a:t> </a:t>
            </a:r>
            <a:r>
              <a:rPr lang="en-US" altLang="zh-CN" sz="1400" dirty="0" err="1">
                <a:solidFill>
                  <a:srgbClr val="000080"/>
                </a:solidFill>
                <a:latin typeface="Courier New" panose="02070309020205020404" pitchFamily="49" charset="0"/>
              </a:rPr>
              <a:t>boomStart</a:t>
            </a:r>
            <a:r>
              <a:rPr lang="en-US" altLang="zh-CN" sz="1400" dirty="0">
                <a:solidFill>
                  <a:srgbClr val="0000A0"/>
                </a:solidFill>
                <a:latin typeface="Courier New" panose="02070309020205020404" pitchFamily="49" charset="0"/>
              </a:rPr>
              <a:t> </a:t>
            </a:r>
            <a:r>
              <a:rPr lang="en-US" altLang="zh-CN" sz="1400" dirty="0">
                <a:solidFill>
                  <a:srgbClr val="FF0080"/>
                </a:solidFill>
                <a:latin typeface="Courier New" panose="02070309020205020404" pitchFamily="49" charset="0"/>
              </a:rPr>
              <a:t>=</a:t>
            </a:r>
            <a:r>
              <a:rPr lang="en-US" altLang="zh-CN" sz="1400" dirty="0">
                <a:solidFill>
                  <a:srgbClr val="0000A0"/>
                </a:solidFill>
                <a:latin typeface="Courier New" panose="02070309020205020404" pitchFamily="49" charset="0"/>
              </a:rPr>
              <a:t> </a:t>
            </a:r>
            <a:r>
              <a:rPr lang="en-US" altLang="zh-CN" sz="1400" dirty="0" err="1">
                <a:solidFill>
                  <a:srgbClr val="008000"/>
                </a:solidFill>
                <a:latin typeface="Courier New" panose="02070309020205020404" pitchFamily="49" charset="0"/>
              </a:rPr>
              <a:t>gmtCal</a:t>
            </a:r>
            <a:r>
              <a:rPr lang="en-US" altLang="zh-CN" sz="1400" dirty="0" err="1">
                <a:solidFill>
                  <a:srgbClr val="FF0080"/>
                </a:solidFill>
                <a:latin typeface="Courier New" panose="02070309020205020404" pitchFamily="49" charset="0"/>
              </a:rPr>
              <a:t>.</a:t>
            </a:r>
            <a:r>
              <a:rPr lang="en-US" altLang="zh-CN" sz="1400" dirty="0" err="1">
                <a:solidFill>
                  <a:srgbClr val="0000A0"/>
                </a:solidFill>
                <a:latin typeface="Courier New" panose="02070309020205020404" pitchFamily="49" charset="0"/>
              </a:rPr>
              <a:t>getTime</a:t>
            </a:r>
            <a:r>
              <a:rPr lang="en-US" altLang="zh-CN" sz="1400" dirty="0">
                <a:solidFill>
                  <a:srgbClr val="800080"/>
                </a:solidFill>
                <a:latin typeface="Courier New" panose="02070309020205020404" pitchFamily="49" charset="0"/>
              </a:rPr>
              <a:t>()</a:t>
            </a:r>
            <a:r>
              <a:rPr lang="en-US" altLang="zh-CN" sz="1400" dirty="0">
                <a:solidFill>
                  <a:srgbClr val="FF0080"/>
                </a:solidFill>
                <a:latin typeface="Courier New" panose="02070309020205020404" pitchFamily="49" charset="0"/>
              </a:rPr>
              <a:t>;</a:t>
            </a:r>
            <a:endParaRPr lang="en-US" altLang="zh-CN" sz="1400" dirty="0">
              <a:latin typeface="Courier New" panose="02070309020205020404" pitchFamily="49" charset="0"/>
            </a:endParaRPr>
          </a:p>
          <a:p>
            <a:pPr>
              <a:lnSpc>
                <a:spcPct val="80000"/>
              </a:lnSpc>
              <a:buClr>
                <a:srgbClr val="7F0055"/>
              </a:buClr>
              <a:buNone/>
            </a:pPr>
            <a:r>
              <a:rPr lang="en-US" altLang="zh-CN" sz="1400" dirty="0">
                <a:solidFill>
                  <a:srgbClr val="0000A0"/>
                </a:solidFill>
                <a:latin typeface="Courier New" panose="02070309020205020404" pitchFamily="49" charset="0"/>
              </a:rPr>
              <a:t>        </a:t>
            </a:r>
            <a:r>
              <a:rPr lang="en-US" altLang="zh-CN" sz="1400" dirty="0" err="1">
                <a:solidFill>
                  <a:srgbClr val="008000"/>
                </a:solidFill>
                <a:latin typeface="Courier New" panose="02070309020205020404" pitchFamily="49" charset="0"/>
              </a:rPr>
              <a:t>gmtCal</a:t>
            </a:r>
            <a:r>
              <a:rPr lang="en-US" altLang="zh-CN" sz="1400" dirty="0" err="1">
                <a:solidFill>
                  <a:srgbClr val="FF0080"/>
                </a:solidFill>
                <a:latin typeface="Courier New" panose="02070309020205020404" pitchFamily="49" charset="0"/>
              </a:rPr>
              <a:t>.</a:t>
            </a:r>
            <a:r>
              <a:rPr lang="en-US" altLang="zh-CN" sz="1400" dirty="0" err="1">
                <a:solidFill>
                  <a:srgbClr val="0000A0"/>
                </a:solidFill>
                <a:latin typeface="Courier New" panose="02070309020205020404" pitchFamily="49" charset="0"/>
              </a:rPr>
              <a:t>set</a:t>
            </a:r>
            <a:r>
              <a:rPr lang="en-US" altLang="zh-CN" sz="1400" dirty="0">
                <a:solidFill>
                  <a:srgbClr val="800080"/>
                </a:solidFill>
                <a:latin typeface="Courier New" panose="02070309020205020404" pitchFamily="49" charset="0"/>
              </a:rPr>
              <a:t>(</a:t>
            </a:r>
            <a:r>
              <a:rPr lang="en-US" altLang="zh-CN" sz="1400" dirty="0">
                <a:solidFill>
                  <a:srgbClr val="FF0000"/>
                </a:solidFill>
                <a:latin typeface="Courier New" panose="02070309020205020404" pitchFamily="49" charset="0"/>
              </a:rPr>
              <a:t>1965</a:t>
            </a:r>
            <a:r>
              <a:rPr lang="en-US" altLang="zh-CN" sz="1400" dirty="0">
                <a:solidFill>
                  <a:srgbClr val="FF0080"/>
                </a:solidFill>
                <a:latin typeface="Courier New" panose="02070309020205020404" pitchFamily="49" charset="0"/>
              </a:rPr>
              <a:t>,</a:t>
            </a:r>
            <a:r>
              <a:rPr lang="en-US" altLang="zh-CN" sz="1400" dirty="0">
                <a:solidFill>
                  <a:srgbClr val="0000A0"/>
                </a:solidFill>
                <a:latin typeface="Courier New" panose="02070309020205020404" pitchFamily="49" charset="0"/>
              </a:rPr>
              <a:t> </a:t>
            </a:r>
            <a:r>
              <a:rPr lang="en-US" altLang="zh-CN" sz="1400" u="sng" dirty="0" err="1">
                <a:solidFill>
                  <a:srgbClr val="0000A0"/>
                </a:solidFill>
                <a:latin typeface="Courier New" panose="02070309020205020404" pitchFamily="49" charset="0"/>
              </a:rPr>
              <a:t>Calendar</a:t>
            </a:r>
            <a:r>
              <a:rPr lang="en-US" altLang="zh-CN" sz="1400" dirty="0" err="1">
                <a:solidFill>
                  <a:srgbClr val="FF0080"/>
                </a:solidFill>
                <a:latin typeface="Courier New" panose="02070309020205020404" pitchFamily="49" charset="0"/>
              </a:rPr>
              <a:t>.</a:t>
            </a:r>
            <a:r>
              <a:rPr lang="en-US" altLang="zh-CN" sz="1400" dirty="0" err="1">
                <a:solidFill>
                  <a:srgbClr val="0000A0"/>
                </a:solidFill>
                <a:latin typeface="Courier New" panose="02070309020205020404" pitchFamily="49" charset="0"/>
              </a:rPr>
              <a:t>JANUARY</a:t>
            </a:r>
            <a:r>
              <a:rPr lang="en-US" altLang="zh-CN" sz="1400" dirty="0">
                <a:solidFill>
                  <a:srgbClr val="FF0080"/>
                </a:solidFill>
                <a:latin typeface="Courier New" panose="02070309020205020404" pitchFamily="49" charset="0"/>
              </a:rPr>
              <a:t>,</a:t>
            </a:r>
            <a:r>
              <a:rPr lang="en-US" altLang="zh-CN" sz="1400" dirty="0">
                <a:solidFill>
                  <a:srgbClr val="0000A0"/>
                </a:solidFill>
                <a:latin typeface="Courier New" panose="02070309020205020404" pitchFamily="49" charset="0"/>
              </a:rPr>
              <a:t> </a:t>
            </a:r>
            <a:r>
              <a:rPr lang="en-US" altLang="zh-CN" sz="1400" dirty="0">
                <a:solidFill>
                  <a:srgbClr val="FF0000"/>
                </a:solidFill>
                <a:latin typeface="Courier New" panose="02070309020205020404" pitchFamily="49" charset="0"/>
              </a:rPr>
              <a:t>1</a:t>
            </a:r>
            <a:r>
              <a:rPr lang="en-US" altLang="zh-CN" sz="1400" dirty="0">
                <a:solidFill>
                  <a:srgbClr val="FF0080"/>
                </a:solidFill>
                <a:latin typeface="Courier New" panose="02070309020205020404" pitchFamily="49" charset="0"/>
              </a:rPr>
              <a:t>,</a:t>
            </a:r>
            <a:r>
              <a:rPr lang="en-US" altLang="zh-CN" sz="1400" dirty="0">
                <a:solidFill>
                  <a:srgbClr val="0000A0"/>
                </a:solidFill>
                <a:latin typeface="Courier New" panose="02070309020205020404" pitchFamily="49" charset="0"/>
              </a:rPr>
              <a:t> </a:t>
            </a:r>
            <a:r>
              <a:rPr lang="en-US" altLang="zh-CN" sz="1400" dirty="0">
                <a:solidFill>
                  <a:srgbClr val="FF0000"/>
                </a:solidFill>
                <a:latin typeface="Courier New" panose="02070309020205020404" pitchFamily="49" charset="0"/>
              </a:rPr>
              <a:t>0</a:t>
            </a:r>
            <a:r>
              <a:rPr lang="en-US" altLang="zh-CN" sz="1400" dirty="0">
                <a:solidFill>
                  <a:srgbClr val="FF0080"/>
                </a:solidFill>
                <a:latin typeface="Courier New" panose="02070309020205020404" pitchFamily="49" charset="0"/>
              </a:rPr>
              <a:t>,</a:t>
            </a:r>
            <a:r>
              <a:rPr lang="en-US" altLang="zh-CN" sz="1400" dirty="0">
                <a:solidFill>
                  <a:srgbClr val="0000A0"/>
                </a:solidFill>
                <a:latin typeface="Courier New" panose="02070309020205020404" pitchFamily="49" charset="0"/>
              </a:rPr>
              <a:t> </a:t>
            </a:r>
            <a:r>
              <a:rPr lang="en-US" altLang="zh-CN" sz="1400" dirty="0">
                <a:solidFill>
                  <a:srgbClr val="FF0000"/>
                </a:solidFill>
                <a:latin typeface="Courier New" panose="02070309020205020404" pitchFamily="49" charset="0"/>
              </a:rPr>
              <a:t>0</a:t>
            </a:r>
            <a:r>
              <a:rPr lang="en-US" altLang="zh-CN" sz="1400" dirty="0">
                <a:solidFill>
                  <a:srgbClr val="FF0080"/>
                </a:solidFill>
                <a:latin typeface="Courier New" panose="02070309020205020404" pitchFamily="49" charset="0"/>
              </a:rPr>
              <a:t>,</a:t>
            </a:r>
            <a:r>
              <a:rPr lang="en-US" altLang="zh-CN" sz="1400" dirty="0">
                <a:solidFill>
                  <a:srgbClr val="0000A0"/>
                </a:solidFill>
                <a:latin typeface="Courier New" panose="02070309020205020404" pitchFamily="49" charset="0"/>
              </a:rPr>
              <a:t> </a:t>
            </a:r>
            <a:r>
              <a:rPr lang="en-US" altLang="zh-CN" sz="1400" dirty="0">
                <a:solidFill>
                  <a:srgbClr val="FF0000"/>
                </a:solidFill>
                <a:latin typeface="Courier New" panose="02070309020205020404" pitchFamily="49" charset="0"/>
              </a:rPr>
              <a:t>0</a:t>
            </a:r>
            <a:r>
              <a:rPr lang="en-US" altLang="zh-CN" sz="1400" dirty="0">
                <a:solidFill>
                  <a:srgbClr val="800080"/>
                </a:solidFill>
                <a:latin typeface="Courier New" panose="02070309020205020404" pitchFamily="49" charset="0"/>
              </a:rPr>
              <a:t>)</a:t>
            </a:r>
            <a:r>
              <a:rPr lang="en-US" altLang="zh-CN" sz="1400" dirty="0">
                <a:solidFill>
                  <a:srgbClr val="FF0080"/>
                </a:solidFill>
                <a:latin typeface="Courier New" panose="02070309020205020404" pitchFamily="49" charset="0"/>
              </a:rPr>
              <a:t>;</a:t>
            </a:r>
            <a:endParaRPr lang="en-US" altLang="zh-CN" sz="1400" dirty="0">
              <a:latin typeface="Courier New" panose="02070309020205020404" pitchFamily="49" charset="0"/>
            </a:endParaRPr>
          </a:p>
          <a:p>
            <a:pPr>
              <a:lnSpc>
                <a:spcPct val="80000"/>
              </a:lnSpc>
              <a:buClr>
                <a:srgbClr val="7F0055"/>
              </a:buClr>
              <a:buNone/>
            </a:pPr>
            <a:r>
              <a:rPr lang="en-US" altLang="zh-CN" sz="1400" dirty="0">
                <a:solidFill>
                  <a:srgbClr val="0000A0"/>
                </a:solidFill>
                <a:latin typeface="Courier New" panose="02070309020205020404" pitchFamily="49" charset="0"/>
              </a:rPr>
              <a:t>        </a:t>
            </a:r>
            <a:r>
              <a:rPr lang="en-US" altLang="zh-CN" sz="1400" b="1" u="sng" dirty="0">
                <a:solidFill>
                  <a:srgbClr val="000080"/>
                </a:solidFill>
                <a:latin typeface="Courier New" panose="02070309020205020404" pitchFamily="49" charset="0"/>
              </a:rPr>
              <a:t>Date</a:t>
            </a:r>
            <a:r>
              <a:rPr lang="en-US" altLang="zh-CN" sz="1400" dirty="0">
                <a:solidFill>
                  <a:srgbClr val="0000A0"/>
                </a:solidFill>
                <a:latin typeface="Courier New" panose="02070309020205020404" pitchFamily="49" charset="0"/>
              </a:rPr>
              <a:t> </a:t>
            </a:r>
            <a:r>
              <a:rPr lang="en-US" altLang="zh-CN" sz="1400" dirty="0" err="1">
                <a:solidFill>
                  <a:srgbClr val="000080"/>
                </a:solidFill>
                <a:latin typeface="Courier New" panose="02070309020205020404" pitchFamily="49" charset="0"/>
              </a:rPr>
              <a:t>boomEnd</a:t>
            </a:r>
            <a:r>
              <a:rPr lang="en-US" altLang="zh-CN" sz="1400" dirty="0">
                <a:solidFill>
                  <a:srgbClr val="0000A0"/>
                </a:solidFill>
                <a:latin typeface="Courier New" panose="02070309020205020404" pitchFamily="49" charset="0"/>
              </a:rPr>
              <a:t> </a:t>
            </a:r>
            <a:r>
              <a:rPr lang="en-US" altLang="zh-CN" sz="1400" dirty="0">
                <a:solidFill>
                  <a:srgbClr val="FF0080"/>
                </a:solidFill>
                <a:latin typeface="Courier New" panose="02070309020205020404" pitchFamily="49" charset="0"/>
              </a:rPr>
              <a:t>=</a:t>
            </a:r>
            <a:r>
              <a:rPr lang="en-US" altLang="zh-CN" sz="1400" dirty="0">
                <a:solidFill>
                  <a:srgbClr val="0000A0"/>
                </a:solidFill>
                <a:latin typeface="Courier New" panose="02070309020205020404" pitchFamily="49" charset="0"/>
              </a:rPr>
              <a:t> </a:t>
            </a:r>
            <a:r>
              <a:rPr lang="en-US" altLang="zh-CN" sz="1400" dirty="0" err="1">
                <a:solidFill>
                  <a:srgbClr val="008000"/>
                </a:solidFill>
                <a:latin typeface="Courier New" panose="02070309020205020404" pitchFamily="49" charset="0"/>
              </a:rPr>
              <a:t>gmtCal</a:t>
            </a:r>
            <a:r>
              <a:rPr lang="en-US" altLang="zh-CN" sz="1400" dirty="0" err="1">
                <a:solidFill>
                  <a:srgbClr val="FF0080"/>
                </a:solidFill>
                <a:latin typeface="Courier New" panose="02070309020205020404" pitchFamily="49" charset="0"/>
              </a:rPr>
              <a:t>.</a:t>
            </a:r>
            <a:r>
              <a:rPr lang="en-US" altLang="zh-CN" sz="1400" dirty="0" err="1">
                <a:solidFill>
                  <a:srgbClr val="0000A0"/>
                </a:solidFill>
                <a:latin typeface="Courier New" panose="02070309020205020404" pitchFamily="49" charset="0"/>
              </a:rPr>
              <a:t>getTime</a:t>
            </a:r>
            <a:r>
              <a:rPr lang="en-US" altLang="zh-CN" sz="1400" dirty="0">
                <a:solidFill>
                  <a:srgbClr val="800080"/>
                </a:solidFill>
                <a:latin typeface="Courier New" panose="02070309020205020404" pitchFamily="49" charset="0"/>
              </a:rPr>
              <a:t>()</a:t>
            </a:r>
            <a:r>
              <a:rPr lang="en-US" altLang="zh-CN" sz="1400" dirty="0">
                <a:solidFill>
                  <a:srgbClr val="FF0080"/>
                </a:solidFill>
                <a:latin typeface="Courier New" panose="02070309020205020404" pitchFamily="49" charset="0"/>
              </a:rPr>
              <a:t>;</a:t>
            </a:r>
            <a:endParaRPr lang="en-US" altLang="zh-CN" sz="1400" dirty="0">
              <a:latin typeface="Courier New" panose="02070309020205020404" pitchFamily="49" charset="0"/>
            </a:endParaRPr>
          </a:p>
          <a:p>
            <a:pPr>
              <a:lnSpc>
                <a:spcPct val="80000"/>
              </a:lnSpc>
              <a:buClr>
                <a:srgbClr val="7F0055"/>
              </a:buClr>
              <a:buNone/>
            </a:pPr>
            <a:r>
              <a:rPr lang="en-US" altLang="zh-CN" sz="1400" dirty="0">
                <a:solidFill>
                  <a:srgbClr val="0000A0"/>
                </a:solidFill>
                <a:latin typeface="Courier New" panose="02070309020205020404" pitchFamily="49" charset="0"/>
              </a:rPr>
              <a:t>        </a:t>
            </a:r>
            <a:r>
              <a:rPr lang="en-US" altLang="zh-CN" sz="1400" b="1" dirty="0">
                <a:solidFill>
                  <a:srgbClr val="7F0055"/>
                </a:solidFill>
                <a:latin typeface="Courier New" panose="02070309020205020404" pitchFamily="49" charset="0"/>
              </a:rPr>
              <a:t>return</a:t>
            </a:r>
            <a:r>
              <a:rPr lang="en-US" altLang="zh-CN" sz="1400" dirty="0">
                <a:solidFill>
                  <a:srgbClr val="0000A0"/>
                </a:solidFill>
                <a:latin typeface="Courier New" panose="02070309020205020404" pitchFamily="49" charset="0"/>
              </a:rPr>
              <a:t> </a:t>
            </a:r>
            <a:r>
              <a:rPr lang="en-US" altLang="zh-CN" sz="1400" u="sng" dirty="0" err="1">
                <a:solidFill>
                  <a:srgbClr val="000080"/>
                </a:solidFill>
                <a:latin typeface="Courier New" panose="02070309020205020404" pitchFamily="49" charset="0"/>
              </a:rPr>
              <a:t>birthDate</a:t>
            </a:r>
            <a:r>
              <a:rPr lang="en-US" altLang="zh-CN" sz="1400" dirty="0" err="1">
                <a:solidFill>
                  <a:srgbClr val="FF0080"/>
                </a:solidFill>
                <a:latin typeface="Courier New" panose="02070309020205020404" pitchFamily="49" charset="0"/>
              </a:rPr>
              <a:t>.</a:t>
            </a:r>
            <a:r>
              <a:rPr lang="en-US" altLang="zh-CN" sz="1400" dirty="0" err="1">
                <a:solidFill>
                  <a:srgbClr val="0000A0"/>
                </a:solidFill>
                <a:latin typeface="Courier New" panose="02070309020205020404" pitchFamily="49" charset="0"/>
              </a:rPr>
              <a:t>compareTo</a:t>
            </a:r>
            <a:r>
              <a:rPr lang="en-US" altLang="zh-CN" sz="1400" dirty="0">
                <a:solidFill>
                  <a:srgbClr val="800080"/>
                </a:solidFill>
                <a:latin typeface="Courier New" panose="02070309020205020404" pitchFamily="49" charset="0"/>
              </a:rPr>
              <a:t>(</a:t>
            </a:r>
            <a:r>
              <a:rPr lang="en-US" altLang="zh-CN" sz="1400" dirty="0" err="1">
                <a:solidFill>
                  <a:srgbClr val="008000"/>
                </a:solidFill>
                <a:latin typeface="Courier New" panose="02070309020205020404" pitchFamily="49" charset="0"/>
              </a:rPr>
              <a:t>boomStart</a:t>
            </a:r>
            <a:r>
              <a:rPr lang="en-US" altLang="zh-CN" sz="1400" dirty="0">
                <a:solidFill>
                  <a:srgbClr val="800080"/>
                </a:solidFill>
                <a:latin typeface="Courier New" panose="02070309020205020404" pitchFamily="49" charset="0"/>
              </a:rPr>
              <a:t>)</a:t>
            </a:r>
            <a:r>
              <a:rPr lang="en-US" altLang="zh-CN" sz="1400" dirty="0">
                <a:solidFill>
                  <a:srgbClr val="0000A0"/>
                </a:solidFill>
                <a:latin typeface="Courier New" panose="02070309020205020404" pitchFamily="49" charset="0"/>
              </a:rPr>
              <a:t> </a:t>
            </a:r>
            <a:r>
              <a:rPr lang="en-US" altLang="zh-CN" sz="1400" dirty="0">
                <a:solidFill>
                  <a:srgbClr val="FF0080"/>
                </a:solidFill>
                <a:latin typeface="Courier New" panose="02070309020205020404" pitchFamily="49" charset="0"/>
              </a:rPr>
              <a:t>&gt;=</a:t>
            </a:r>
            <a:r>
              <a:rPr lang="en-US" altLang="zh-CN" sz="1400" dirty="0">
                <a:solidFill>
                  <a:srgbClr val="0000A0"/>
                </a:solidFill>
                <a:latin typeface="Courier New" panose="02070309020205020404" pitchFamily="49" charset="0"/>
              </a:rPr>
              <a:t> </a:t>
            </a:r>
            <a:r>
              <a:rPr lang="en-US" altLang="zh-CN" sz="1400" dirty="0">
                <a:solidFill>
                  <a:srgbClr val="FF0000"/>
                </a:solidFill>
                <a:latin typeface="Courier New" panose="02070309020205020404" pitchFamily="49" charset="0"/>
              </a:rPr>
              <a:t>0</a:t>
            </a:r>
            <a:r>
              <a:rPr lang="en-US" altLang="zh-CN" sz="1400" dirty="0">
                <a:solidFill>
                  <a:srgbClr val="0000A0"/>
                </a:solidFill>
                <a:latin typeface="Courier New" panose="02070309020205020404" pitchFamily="49" charset="0"/>
              </a:rPr>
              <a:t> </a:t>
            </a:r>
            <a:r>
              <a:rPr lang="en-US" altLang="zh-CN" sz="1400" dirty="0">
                <a:solidFill>
                  <a:srgbClr val="FF0080"/>
                </a:solidFill>
                <a:latin typeface="Courier New" panose="02070309020205020404" pitchFamily="49" charset="0"/>
              </a:rPr>
              <a:t>&amp;&amp;</a:t>
            </a:r>
            <a:r>
              <a:rPr lang="en-US" altLang="zh-CN" sz="1400" dirty="0">
                <a:solidFill>
                  <a:srgbClr val="0000A0"/>
                </a:solidFill>
                <a:latin typeface="Courier New" panose="02070309020205020404" pitchFamily="49" charset="0"/>
              </a:rPr>
              <a:t> </a:t>
            </a:r>
            <a:r>
              <a:rPr lang="en-US" altLang="zh-CN" sz="1400" u="sng" dirty="0" err="1">
                <a:solidFill>
                  <a:srgbClr val="000080"/>
                </a:solidFill>
                <a:latin typeface="Courier New" panose="02070309020205020404" pitchFamily="49" charset="0"/>
              </a:rPr>
              <a:t>birthDate</a:t>
            </a:r>
            <a:r>
              <a:rPr lang="en-US" altLang="zh-CN" sz="1400" dirty="0" err="1">
                <a:solidFill>
                  <a:srgbClr val="FF0080"/>
                </a:solidFill>
                <a:latin typeface="Courier New" panose="02070309020205020404" pitchFamily="49" charset="0"/>
              </a:rPr>
              <a:t>.</a:t>
            </a:r>
            <a:r>
              <a:rPr lang="en-US" altLang="zh-CN" sz="1400" dirty="0" err="1">
                <a:solidFill>
                  <a:srgbClr val="0000A0"/>
                </a:solidFill>
                <a:latin typeface="Courier New" panose="02070309020205020404" pitchFamily="49" charset="0"/>
              </a:rPr>
              <a:t>compareTo</a:t>
            </a:r>
            <a:r>
              <a:rPr lang="en-US" altLang="zh-CN" sz="1400" dirty="0">
                <a:solidFill>
                  <a:srgbClr val="800080"/>
                </a:solidFill>
                <a:latin typeface="Courier New" panose="02070309020205020404" pitchFamily="49" charset="0"/>
              </a:rPr>
              <a:t>(</a:t>
            </a:r>
            <a:r>
              <a:rPr lang="en-US" altLang="zh-CN" sz="1400" dirty="0" err="1">
                <a:solidFill>
                  <a:srgbClr val="008000"/>
                </a:solidFill>
                <a:latin typeface="Courier New" panose="02070309020205020404" pitchFamily="49" charset="0"/>
              </a:rPr>
              <a:t>boomEnd</a:t>
            </a:r>
            <a:r>
              <a:rPr lang="en-US" altLang="zh-CN" sz="1400" dirty="0">
                <a:solidFill>
                  <a:srgbClr val="800080"/>
                </a:solidFill>
                <a:latin typeface="Courier New" panose="02070309020205020404" pitchFamily="49" charset="0"/>
              </a:rPr>
              <a:t>)</a:t>
            </a:r>
            <a:r>
              <a:rPr lang="en-US" altLang="zh-CN" sz="1400" dirty="0">
                <a:solidFill>
                  <a:srgbClr val="0000A0"/>
                </a:solidFill>
                <a:latin typeface="Courier New" panose="02070309020205020404" pitchFamily="49" charset="0"/>
              </a:rPr>
              <a:t> </a:t>
            </a:r>
            <a:r>
              <a:rPr lang="en-US" altLang="zh-CN" sz="1400" dirty="0">
                <a:solidFill>
                  <a:srgbClr val="FF0080"/>
                </a:solidFill>
                <a:latin typeface="Courier New" panose="02070309020205020404" pitchFamily="49" charset="0"/>
              </a:rPr>
              <a:t>&lt;</a:t>
            </a:r>
            <a:r>
              <a:rPr lang="en-US" altLang="zh-CN" sz="1400" dirty="0">
                <a:solidFill>
                  <a:srgbClr val="0000A0"/>
                </a:solidFill>
                <a:latin typeface="Courier New" panose="02070309020205020404" pitchFamily="49" charset="0"/>
              </a:rPr>
              <a:t> </a:t>
            </a:r>
            <a:r>
              <a:rPr lang="en-US" altLang="zh-CN" sz="1400" dirty="0">
                <a:solidFill>
                  <a:srgbClr val="FF0000"/>
                </a:solidFill>
                <a:latin typeface="Courier New" panose="02070309020205020404" pitchFamily="49" charset="0"/>
              </a:rPr>
              <a:t>0</a:t>
            </a:r>
            <a:r>
              <a:rPr lang="en-US" altLang="zh-CN" sz="1400" dirty="0">
                <a:solidFill>
                  <a:srgbClr val="FF0080"/>
                </a:solidFill>
                <a:latin typeface="Courier New" panose="02070309020205020404" pitchFamily="49" charset="0"/>
              </a:rPr>
              <a:t>;</a:t>
            </a:r>
            <a:endParaRPr lang="en-US" altLang="zh-CN" sz="1400" dirty="0">
              <a:latin typeface="Courier New" panose="02070309020205020404" pitchFamily="49" charset="0"/>
            </a:endParaRPr>
          </a:p>
          <a:p>
            <a:pPr>
              <a:lnSpc>
                <a:spcPct val="80000"/>
              </a:lnSpc>
              <a:buClr>
                <a:srgbClr val="7F0055"/>
              </a:buClr>
              <a:buNone/>
            </a:pPr>
            <a:r>
              <a:rPr lang="en-US" altLang="zh-CN" sz="1400" dirty="0">
                <a:solidFill>
                  <a:srgbClr val="0000A0"/>
                </a:solidFill>
                <a:latin typeface="Courier New" panose="02070309020205020404" pitchFamily="49" charset="0"/>
              </a:rPr>
              <a:t>    </a:t>
            </a:r>
            <a:r>
              <a:rPr lang="en-US" altLang="zh-CN" sz="1400" dirty="0">
                <a:solidFill>
                  <a:srgbClr val="800080"/>
                </a:solidFill>
                <a:latin typeface="Courier New" panose="02070309020205020404" pitchFamily="49" charset="0"/>
              </a:rPr>
              <a:t>}</a:t>
            </a:r>
            <a:endParaRPr lang="en-US" altLang="zh-CN" sz="1400" dirty="0">
              <a:latin typeface="Courier New" panose="02070309020205020404" pitchFamily="49" charset="0"/>
            </a:endParaRPr>
          </a:p>
          <a:p>
            <a:pPr>
              <a:lnSpc>
                <a:spcPct val="80000"/>
              </a:lnSpc>
              <a:buClr>
                <a:srgbClr val="7F0055"/>
              </a:buClr>
              <a:buNone/>
            </a:pPr>
            <a:r>
              <a:rPr lang="en-US" altLang="zh-CN" sz="1400" dirty="0">
                <a:solidFill>
                  <a:srgbClr val="800080"/>
                </a:solidFill>
                <a:latin typeface="Courier New" panose="02070309020205020404" pitchFamily="49" charset="0"/>
              </a:rPr>
              <a:t>}</a:t>
            </a:r>
          </a:p>
          <a:p>
            <a:pPr marL="342900" indent="-342900" eaLnBrk="0" hangingPunct="0">
              <a:spcBef>
                <a:spcPct val="20000"/>
              </a:spcBef>
              <a:buClr>
                <a:schemeClr val="accent6"/>
              </a:buClr>
              <a:buFont typeface="Wingdings" panose="05000000000000000000" pitchFamily="2" charset="2"/>
              <a:buChar char="l"/>
              <a:defRPr/>
            </a:pPr>
            <a:r>
              <a:rPr lang="en-US" altLang="zh-CN" dirty="0" err="1"/>
              <a:t>isBabyBoomer</a:t>
            </a:r>
            <a:r>
              <a:rPr lang="zh-CN" altLang="en-US" dirty="0"/>
              <a:t>每次被调用的时候，都会新建一个</a:t>
            </a:r>
            <a:r>
              <a:rPr lang="en-US" altLang="zh-CN" dirty="0"/>
              <a:t>Calendar</a:t>
            </a:r>
            <a:r>
              <a:rPr lang="zh-CN" altLang="en-US" dirty="0"/>
              <a:t>、一个</a:t>
            </a:r>
            <a:r>
              <a:rPr lang="en-US" altLang="zh-CN" dirty="0" err="1"/>
              <a:t>TimeZone</a:t>
            </a:r>
            <a:r>
              <a:rPr lang="zh-CN" altLang="en-US" dirty="0"/>
              <a:t>和两个</a:t>
            </a:r>
            <a:r>
              <a:rPr lang="en-US" altLang="zh-CN" dirty="0"/>
              <a:t>Date</a:t>
            </a:r>
            <a:r>
              <a:rPr lang="zh-CN" altLang="en-US" dirty="0"/>
              <a:t>实例，这是没有必要的</a:t>
            </a:r>
            <a:r>
              <a:rPr lang="zh-CN" altLang="en-US" dirty="0" smtClean="0"/>
              <a:t>。 </a:t>
            </a:r>
            <a:endParaRPr lang="en-US" altLang="zh-CN" dirty="0" smtClean="0"/>
          </a:p>
          <a:p>
            <a:pPr marL="342900" indent="-342900" eaLnBrk="0" hangingPunct="0">
              <a:spcBef>
                <a:spcPct val="20000"/>
              </a:spcBef>
              <a:buClr>
                <a:schemeClr val="accent6"/>
              </a:buClr>
              <a:buFont typeface="Wingdings" panose="05000000000000000000" pitchFamily="2" charset="2"/>
              <a:buChar char="l"/>
              <a:defRPr/>
            </a:pPr>
            <a:endParaRPr lang="en-US" altLang="zh-CN" dirty="0" smtClean="0"/>
          </a:p>
          <a:p>
            <a:pPr marL="342900" indent="-342900" eaLnBrk="0" hangingPunct="0">
              <a:spcBef>
                <a:spcPct val="20000"/>
              </a:spcBef>
              <a:buClr>
                <a:schemeClr val="accent6"/>
              </a:buClr>
              <a:buFont typeface="Wingdings" panose="05000000000000000000" pitchFamily="2" charset="2"/>
              <a:buChar char="l"/>
              <a:defRPr/>
            </a:pPr>
            <a:endParaRPr lang="zh-CN" altLang="en-US" dirty="0"/>
          </a:p>
          <a:p>
            <a:pPr marL="342900" indent="-342900" eaLnBrk="0" hangingPunct="0">
              <a:spcBef>
                <a:spcPct val="20000"/>
              </a:spcBef>
              <a:buClr>
                <a:schemeClr val="accent6"/>
              </a:buClr>
              <a:buFont typeface="Wingdings" panose="05000000000000000000" pitchFamily="2" charset="2"/>
              <a:buChar char="l"/>
              <a:defRPr/>
            </a:pPr>
            <a:endParaRPr lang="en-US" altLang="zh-CN" dirty="0" smtClean="0"/>
          </a:p>
          <a:p>
            <a:pPr marL="342900" indent="-342900" eaLnBrk="0" hangingPunct="0">
              <a:spcBef>
                <a:spcPct val="20000"/>
              </a:spcBef>
              <a:buClr>
                <a:schemeClr val="accent6"/>
              </a:buClr>
              <a:buFont typeface="Wingdings" panose="05000000000000000000" pitchFamily="2" charset="2"/>
              <a:buChar char="l"/>
              <a:defRPr/>
            </a:pPr>
            <a:endParaRPr lang="en-US" altLang="zh-CN" dirty="0" smtClean="0">
              <a:solidFill>
                <a:srgbClr val="400000"/>
              </a:solidFill>
              <a:latin typeface="Courier New" panose="02070309020205020404" pitchFamily="49" charset="0"/>
            </a:endParaRPr>
          </a:p>
          <a:p>
            <a:pPr marL="342900" indent="-342900" eaLnBrk="0" hangingPunct="0">
              <a:spcBef>
                <a:spcPct val="20000"/>
              </a:spcBef>
              <a:buClr>
                <a:schemeClr val="accent6"/>
              </a:buClr>
              <a:buFont typeface="Wingdings" panose="05000000000000000000" pitchFamily="2" charset="2"/>
              <a:buChar char="l"/>
              <a:defRPr/>
            </a:pPr>
            <a:endParaRPr lang="en-US" altLang="zh-CN" dirty="0" smtClean="0">
              <a:latin typeface="微软雅黑" panose="020B0503020204020204" pitchFamily="34" charset="-122"/>
              <a:ea typeface="微软雅黑" panose="020B0503020204020204" pitchFamily="34" charset="-122"/>
            </a:endParaRPr>
          </a:p>
          <a:p>
            <a:pPr marL="342900" indent="-342900" eaLnBrk="0" hangingPunct="0">
              <a:spcBef>
                <a:spcPct val="20000"/>
              </a:spcBef>
              <a:buClr>
                <a:schemeClr val="accent6"/>
              </a:buClr>
              <a:buFont typeface="Wingdings" panose="05000000000000000000" pitchFamily="2" charset="2"/>
              <a:buChar char="l"/>
              <a:defRPr/>
            </a:pPr>
            <a:endParaRPr lang="en-US" altLang="zh-CN" dirty="0" smtClean="0">
              <a:latin typeface="微软雅黑" panose="020B0503020204020204" pitchFamily="34" charset="-122"/>
              <a:ea typeface="微软雅黑" panose="020B0503020204020204" pitchFamily="34" charset="-122"/>
            </a:endParaRPr>
          </a:p>
        </p:txBody>
      </p:sp>
      <p:sp>
        <p:nvSpPr>
          <p:cNvPr id="7" name="标题 1"/>
          <p:cNvSpPr txBox="1"/>
          <p:nvPr/>
        </p:nvSpPr>
        <p:spPr>
          <a:xfrm>
            <a:off x="348702" y="198279"/>
            <a:ext cx="4439322" cy="362376"/>
          </a:xfrm>
          <a:prstGeom prst="rect">
            <a:avLst/>
          </a:prstGeom>
        </p:spPr>
        <p:txBody>
          <a:bodyPr vert="horz" lIns="91440" tIns="45720" rIns="91440" bIns="45720" rtlCol="0" anchor="ctr">
            <a:noAutofit/>
          </a:bodyPr>
          <a:lstStyle/>
          <a:p>
            <a:pPr lvl="0">
              <a:spcBef>
                <a:spcPct val="0"/>
              </a:spcBef>
              <a:defRPr/>
            </a:pPr>
            <a:r>
              <a:rPr kumimoji="1"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知识</a:t>
            </a:r>
            <a:r>
              <a:rPr kumimoji="1"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点</a:t>
            </a:r>
            <a:r>
              <a:rPr kumimoji="1"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kumimoji="1"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：创建和销毁对象</a:t>
            </a:r>
            <a:r>
              <a:rPr kumimoji="1"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避免创建不必要的对象</a:t>
            </a:r>
            <a:endParaRPr kumimoji="1" lang="zh-CN" altLang="en-US" sz="14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3066" y="4204129"/>
            <a:ext cx="3155454" cy="1974028"/>
          </a:xfrm>
          <a:prstGeom prst="rect">
            <a:avLst/>
          </a:prstGeom>
        </p:spPr>
      </p:pic>
    </p:spTree>
    <p:extLst>
      <p:ext uri="{BB962C8B-B14F-4D97-AF65-F5344CB8AC3E}">
        <p14:creationId xmlns:p14="http://schemas.microsoft.com/office/powerpoint/2010/main" val="38683523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348705" y="634999"/>
            <a:ext cx="8446597" cy="0"/>
          </a:xfrm>
          <a:prstGeom prst="line">
            <a:avLst/>
          </a:prstGeom>
          <a:ln w="3175" cmpd="sng">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14" name="图片 13" descr="nubia 品牌PPT模版元素-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9454" y="6143644"/>
            <a:ext cx="1827626" cy="284489"/>
          </a:xfrm>
          <a:prstGeom prst="rect">
            <a:avLst/>
          </a:prstGeom>
        </p:spPr>
      </p:pic>
      <p:pic>
        <p:nvPicPr>
          <p:cNvPr id="17" name="Picture 2" descr="C:\Users\Administrator\Desktop\Untitled-1.png"/>
          <p:cNvPicPr>
            <a:picLocks noChangeAspect="1" noChangeArrowheads="1"/>
          </p:cNvPicPr>
          <p:nvPr/>
        </p:nvPicPr>
        <p:blipFill>
          <a:blip r:embed="rId4"/>
          <a:srcRect/>
          <a:stretch>
            <a:fillRect/>
          </a:stretch>
        </p:blipFill>
        <p:spPr bwMode="auto">
          <a:xfrm>
            <a:off x="285720" y="6286520"/>
            <a:ext cx="995363" cy="122237"/>
          </a:xfrm>
          <a:prstGeom prst="rect">
            <a:avLst/>
          </a:prstGeom>
          <a:noFill/>
        </p:spPr>
      </p:pic>
      <p:sp>
        <p:nvSpPr>
          <p:cNvPr id="6" name="TextBox 5"/>
          <p:cNvSpPr txBox="1"/>
          <p:nvPr/>
        </p:nvSpPr>
        <p:spPr>
          <a:xfrm>
            <a:off x="357158" y="928671"/>
            <a:ext cx="8445500" cy="6198620"/>
          </a:xfrm>
          <a:prstGeom prst="rect">
            <a:avLst/>
          </a:prstGeom>
          <a:noFill/>
        </p:spPr>
        <p:txBody>
          <a:bodyPr>
            <a:spAutoFit/>
          </a:bodyPr>
          <a:lstStyle/>
          <a:p>
            <a:pPr>
              <a:lnSpc>
                <a:spcPct val="80000"/>
              </a:lnSpc>
              <a:buClr>
                <a:srgbClr val="7F0055"/>
              </a:buClr>
              <a:buNone/>
            </a:pPr>
            <a:r>
              <a:rPr lang="en-US" altLang="zh-CN" sz="1400" b="1" dirty="0">
                <a:solidFill>
                  <a:srgbClr val="7F0055"/>
                </a:solidFill>
                <a:latin typeface="Courier New" panose="02070309020205020404" pitchFamily="49" charset="0"/>
              </a:rPr>
              <a:t>class</a:t>
            </a:r>
            <a:r>
              <a:rPr lang="en-US" altLang="zh-CN" sz="1400" dirty="0">
                <a:solidFill>
                  <a:srgbClr val="0000A0"/>
                </a:solidFill>
                <a:latin typeface="Courier New" panose="02070309020205020404" pitchFamily="49" charset="0"/>
              </a:rPr>
              <a:t> </a:t>
            </a:r>
            <a:r>
              <a:rPr lang="en-US" altLang="zh-CN" sz="1400" b="1" dirty="0">
                <a:solidFill>
                  <a:srgbClr val="000080"/>
                </a:solidFill>
                <a:latin typeface="Courier New" panose="02070309020205020404" pitchFamily="49" charset="0"/>
              </a:rPr>
              <a:t>Person</a:t>
            </a:r>
            <a:r>
              <a:rPr lang="en-US" altLang="zh-CN" sz="1400" dirty="0">
                <a:solidFill>
                  <a:srgbClr val="0000A0"/>
                </a:solidFill>
                <a:latin typeface="Courier New" panose="02070309020205020404" pitchFamily="49" charset="0"/>
              </a:rPr>
              <a:t> </a:t>
            </a:r>
            <a:r>
              <a:rPr lang="en-US" altLang="zh-CN" sz="1400" dirty="0">
                <a:solidFill>
                  <a:srgbClr val="800080"/>
                </a:solidFill>
                <a:latin typeface="Courier New" panose="02070309020205020404" pitchFamily="49" charset="0"/>
              </a:rPr>
              <a:t>{</a:t>
            </a:r>
            <a:endParaRPr lang="en-US" altLang="zh-CN" sz="1400" dirty="0">
              <a:latin typeface="Courier New" panose="02070309020205020404" pitchFamily="49" charset="0"/>
            </a:endParaRPr>
          </a:p>
          <a:p>
            <a:pPr>
              <a:lnSpc>
                <a:spcPct val="80000"/>
              </a:lnSpc>
              <a:buClr>
                <a:srgbClr val="7F0055"/>
              </a:buClr>
              <a:buNone/>
            </a:pPr>
            <a:r>
              <a:rPr lang="en-US" altLang="zh-CN" sz="1400" dirty="0">
                <a:solidFill>
                  <a:srgbClr val="0000A0"/>
                </a:solidFill>
                <a:latin typeface="Courier New" panose="02070309020205020404" pitchFamily="49" charset="0"/>
              </a:rPr>
              <a:t>    </a:t>
            </a:r>
            <a:r>
              <a:rPr lang="en-US" altLang="zh-CN" sz="1400" b="1" dirty="0">
                <a:solidFill>
                  <a:srgbClr val="7F0055"/>
                </a:solidFill>
                <a:latin typeface="Courier New" panose="02070309020205020404" pitchFamily="49" charset="0"/>
              </a:rPr>
              <a:t>private</a:t>
            </a:r>
            <a:r>
              <a:rPr lang="en-US" altLang="zh-CN" sz="1400" dirty="0">
                <a:solidFill>
                  <a:srgbClr val="0000A0"/>
                </a:solidFill>
                <a:latin typeface="Courier New" panose="02070309020205020404" pitchFamily="49" charset="0"/>
              </a:rPr>
              <a:t> </a:t>
            </a:r>
            <a:r>
              <a:rPr lang="en-US" altLang="zh-CN" sz="1400" b="1" dirty="0">
                <a:solidFill>
                  <a:srgbClr val="7F0055"/>
                </a:solidFill>
                <a:latin typeface="Courier New" panose="02070309020205020404" pitchFamily="49" charset="0"/>
              </a:rPr>
              <a:t>final</a:t>
            </a:r>
            <a:r>
              <a:rPr lang="en-US" altLang="zh-CN" sz="1400" dirty="0">
                <a:solidFill>
                  <a:srgbClr val="0000A0"/>
                </a:solidFill>
                <a:latin typeface="Courier New" panose="02070309020205020404" pitchFamily="49" charset="0"/>
              </a:rPr>
              <a:t> </a:t>
            </a:r>
            <a:r>
              <a:rPr lang="en-US" altLang="zh-CN" sz="1400" b="1" u="sng" dirty="0">
                <a:solidFill>
                  <a:srgbClr val="000080"/>
                </a:solidFill>
                <a:latin typeface="Courier New" panose="02070309020205020404" pitchFamily="49" charset="0"/>
              </a:rPr>
              <a:t>Date</a:t>
            </a:r>
            <a:r>
              <a:rPr lang="en-US" altLang="zh-CN" sz="1400" dirty="0">
                <a:solidFill>
                  <a:srgbClr val="0000A0"/>
                </a:solidFill>
                <a:latin typeface="Courier New" panose="02070309020205020404" pitchFamily="49" charset="0"/>
              </a:rPr>
              <a:t>        </a:t>
            </a:r>
            <a:r>
              <a:rPr lang="en-US" altLang="zh-CN" sz="1400" dirty="0" err="1">
                <a:solidFill>
                  <a:srgbClr val="000080"/>
                </a:solidFill>
                <a:latin typeface="Courier New" panose="02070309020205020404" pitchFamily="49" charset="0"/>
              </a:rPr>
              <a:t>birthDate</a:t>
            </a:r>
            <a:r>
              <a:rPr lang="en-US" altLang="zh-CN" sz="1400" dirty="0">
                <a:solidFill>
                  <a:srgbClr val="FF0080"/>
                </a:solidFill>
                <a:latin typeface="Courier New" panose="02070309020205020404" pitchFamily="49" charset="0"/>
              </a:rPr>
              <a:t>;</a:t>
            </a:r>
            <a:endParaRPr lang="en-US" altLang="zh-CN" sz="1400" dirty="0">
              <a:latin typeface="Courier New" panose="02070309020205020404" pitchFamily="49" charset="0"/>
            </a:endParaRPr>
          </a:p>
          <a:p>
            <a:pPr>
              <a:lnSpc>
                <a:spcPct val="80000"/>
              </a:lnSpc>
              <a:buClr>
                <a:srgbClr val="7F0055"/>
              </a:buClr>
              <a:buNone/>
            </a:pPr>
            <a:r>
              <a:rPr lang="en-US" altLang="zh-CN" sz="1400" dirty="0">
                <a:solidFill>
                  <a:srgbClr val="0000A0"/>
                </a:solidFill>
                <a:latin typeface="Courier New" panose="02070309020205020404" pitchFamily="49" charset="0"/>
              </a:rPr>
              <a:t>    </a:t>
            </a:r>
            <a:r>
              <a:rPr lang="en-US" altLang="zh-CN" sz="1400" dirty="0">
                <a:solidFill>
                  <a:srgbClr val="400000"/>
                </a:solidFill>
                <a:latin typeface="Courier New" panose="02070309020205020404" pitchFamily="49" charset="0"/>
              </a:rPr>
              <a:t>// Other fields, methods, and constructor omitted</a:t>
            </a:r>
            <a:endParaRPr lang="en-US" altLang="zh-CN" sz="1400" dirty="0">
              <a:latin typeface="Courier New" panose="02070309020205020404" pitchFamily="49" charset="0"/>
            </a:endParaRPr>
          </a:p>
          <a:p>
            <a:pPr>
              <a:lnSpc>
                <a:spcPct val="80000"/>
              </a:lnSpc>
              <a:buClr>
                <a:srgbClr val="7F0055"/>
              </a:buClr>
              <a:buNone/>
            </a:pPr>
            <a:r>
              <a:rPr lang="en-US" altLang="zh-CN" sz="1400" dirty="0">
                <a:solidFill>
                  <a:srgbClr val="0000A0"/>
                </a:solidFill>
                <a:latin typeface="Courier New" panose="02070309020205020404" pitchFamily="49" charset="0"/>
              </a:rPr>
              <a:t>    </a:t>
            </a:r>
            <a:r>
              <a:rPr lang="en-US" altLang="zh-CN" sz="1400" dirty="0">
                <a:solidFill>
                  <a:srgbClr val="3F5FBF"/>
                </a:solidFill>
                <a:latin typeface="Courier New" panose="02070309020205020404" pitchFamily="49" charset="0"/>
              </a:rPr>
              <a:t>/*** The starting and ending dates of the baby boom. */</a:t>
            </a:r>
            <a:endParaRPr lang="en-US" altLang="zh-CN" sz="1400" dirty="0">
              <a:latin typeface="Courier New" panose="02070309020205020404" pitchFamily="49" charset="0"/>
            </a:endParaRPr>
          </a:p>
          <a:p>
            <a:pPr>
              <a:lnSpc>
                <a:spcPct val="80000"/>
              </a:lnSpc>
              <a:buClr>
                <a:srgbClr val="7F0055"/>
              </a:buClr>
              <a:buNone/>
            </a:pPr>
            <a:r>
              <a:rPr lang="en-US" altLang="zh-CN" sz="1400" dirty="0">
                <a:solidFill>
                  <a:srgbClr val="0000A0"/>
                </a:solidFill>
                <a:latin typeface="Courier New" panose="02070309020205020404" pitchFamily="49" charset="0"/>
              </a:rPr>
              <a:t>    </a:t>
            </a:r>
            <a:r>
              <a:rPr lang="en-US" altLang="zh-CN" sz="1400" b="1" dirty="0">
                <a:solidFill>
                  <a:srgbClr val="7F0055"/>
                </a:solidFill>
                <a:latin typeface="Courier New" panose="02070309020205020404" pitchFamily="49" charset="0"/>
              </a:rPr>
              <a:t>private</a:t>
            </a:r>
            <a:r>
              <a:rPr lang="en-US" altLang="zh-CN" sz="1400" dirty="0">
                <a:solidFill>
                  <a:srgbClr val="0000A0"/>
                </a:solidFill>
                <a:latin typeface="Courier New" panose="02070309020205020404" pitchFamily="49" charset="0"/>
              </a:rPr>
              <a:t> </a:t>
            </a:r>
            <a:r>
              <a:rPr lang="en-US" altLang="zh-CN" sz="1400" b="1" dirty="0">
                <a:solidFill>
                  <a:srgbClr val="7F0055"/>
                </a:solidFill>
                <a:latin typeface="Courier New" panose="02070309020205020404" pitchFamily="49" charset="0"/>
              </a:rPr>
              <a:t>static</a:t>
            </a:r>
            <a:r>
              <a:rPr lang="en-US" altLang="zh-CN" sz="1400" dirty="0">
                <a:solidFill>
                  <a:srgbClr val="0000A0"/>
                </a:solidFill>
                <a:latin typeface="Courier New" panose="02070309020205020404" pitchFamily="49" charset="0"/>
              </a:rPr>
              <a:t> </a:t>
            </a:r>
            <a:r>
              <a:rPr lang="en-US" altLang="zh-CN" sz="1400" b="1" dirty="0">
                <a:solidFill>
                  <a:srgbClr val="7F0055"/>
                </a:solidFill>
                <a:latin typeface="Courier New" panose="02070309020205020404" pitchFamily="49" charset="0"/>
              </a:rPr>
              <a:t>final</a:t>
            </a:r>
            <a:r>
              <a:rPr lang="en-US" altLang="zh-CN" sz="1400" dirty="0">
                <a:solidFill>
                  <a:srgbClr val="0000A0"/>
                </a:solidFill>
                <a:latin typeface="Courier New" panose="02070309020205020404" pitchFamily="49" charset="0"/>
              </a:rPr>
              <a:t> </a:t>
            </a:r>
            <a:r>
              <a:rPr lang="en-US" altLang="zh-CN" sz="1400" b="1" u="sng" dirty="0">
                <a:solidFill>
                  <a:srgbClr val="000080"/>
                </a:solidFill>
                <a:latin typeface="Courier New" panose="02070309020205020404" pitchFamily="49" charset="0"/>
              </a:rPr>
              <a:t>Date</a:t>
            </a:r>
            <a:r>
              <a:rPr lang="en-US" altLang="zh-CN" sz="1400" dirty="0">
                <a:solidFill>
                  <a:srgbClr val="0000A0"/>
                </a:solidFill>
                <a:latin typeface="Courier New" panose="02070309020205020404" pitchFamily="49" charset="0"/>
              </a:rPr>
              <a:t> </a:t>
            </a:r>
            <a:r>
              <a:rPr lang="en-US" altLang="zh-CN" sz="1400" b="1" dirty="0">
                <a:solidFill>
                  <a:srgbClr val="000080"/>
                </a:solidFill>
                <a:latin typeface="Courier New" panose="02070309020205020404" pitchFamily="49" charset="0"/>
              </a:rPr>
              <a:t>BOOM_START</a:t>
            </a:r>
            <a:r>
              <a:rPr lang="en-US" altLang="zh-CN" sz="1400" dirty="0">
                <a:solidFill>
                  <a:srgbClr val="FF0080"/>
                </a:solidFill>
                <a:latin typeface="Courier New" panose="02070309020205020404" pitchFamily="49" charset="0"/>
              </a:rPr>
              <a:t>;</a:t>
            </a:r>
            <a:endParaRPr lang="en-US" altLang="zh-CN" sz="1400" dirty="0">
              <a:latin typeface="Courier New" panose="02070309020205020404" pitchFamily="49" charset="0"/>
            </a:endParaRPr>
          </a:p>
          <a:p>
            <a:pPr>
              <a:lnSpc>
                <a:spcPct val="80000"/>
              </a:lnSpc>
              <a:buClr>
                <a:srgbClr val="7F0055"/>
              </a:buClr>
              <a:buNone/>
            </a:pPr>
            <a:r>
              <a:rPr lang="en-US" altLang="zh-CN" sz="1400" dirty="0">
                <a:solidFill>
                  <a:srgbClr val="0000A0"/>
                </a:solidFill>
                <a:latin typeface="Courier New" panose="02070309020205020404" pitchFamily="49" charset="0"/>
              </a:rPr>
              <a:t>    </a:t>
            </a:r>
            <a:r>
              <a:rPr lang="en-US" altLang="zh-CN" sz="1400" b="1" dirty="0">
                <a:solidFill>
                  <a:srgbClr val="7F0055"/>
                </a:solidFill>
                <a:latin typeface="Courier New" panose="02070309020205020404" pitchFamily="49" charset="0"/>
              </a:rPr>
              <a:t>private</a:t>
            </a:r>
            <a:r>
              <a:rPr lang="en-US" altLang="zh-CN" sz="1400" dirty="0">
                <a:solidFill>
                  <a:srgbClr val="0000A0"/>
                </a:solidFill>
                <a:latin typeface="Courier New" panose="02070309020205020404" pitchFamily="49" charset="0"/>
              </a:rPr>
              <a:t> </a:t>
            </a:r>
            <a:r>
              <a:rPr lang="en-US" altLang="zh-CN" sz="1400" b="1" dirty="0">
                <a:solidFill>
                  <a:srgbClr val="7F0055"/>
                </a:solidFill>
                <a:latin typeface="Courier New" panose="02070309020205020404" pitchFamily="49" charset="0"/>
              </a:rPr>
              <a:t>static</a:t>
            </a:r>
            <a:r>
              <a:rPr lang="en-US" altLang="zh-CN" sz="1400" dirty="0">
                <a:solidFill>
                  <a:srgbClr val="0000A0"/>
                </a:solidFill>
                <a:latin typeface="Courier New" panose="02070309020205020404" pitchFamily="49" charset="0"/>
              </a:rPr>
              <a:t> </a:t>
            </a:r>
            <a:r>
              <a:rPr lang="en-US" altLang="zh-CN" sz="1400" b="1" dirty="0">
                <a:solidFill>
                  <a:srgbClr val="7F0055"/>
                </a:solidFill>
                <a:latin typeface="Courier New" panose="02070309020205020404" pitchFamily="49" charset="0"/>
              </a:rPr>
              <a:t>final</a:t>
            </a:r>
            <a:r>
              <a:rPr lang="en-US" altLang="zh-CN" sz="1400" dirty="0">
                <a:solidFill>
                  <a:srgbClr val="0000A0"/>
                </a:solidFill>
                <a:latin typeface="Courier New" panose="02070309020205020404" pitchFamily="49" charset="0"/>
              </a:rPr>
              <a:t> </a:t>
            </a:r>
            <a:r>
              <a:rPr lang="en-US" altLang="zh-CN" sz="1400" b="1" u="sng" dirty="0">
                <a:solidFill>
                  <a:srgbClr val="000080"/>
                </a:solidFill>
                <a:latin typeface="Courier New" panose="02070309020205020404" pitchFamily="49" charset="0"/>
              </a:rPr>
              <a:t>Date</a:t>
            </a:r>
            <a:r>
              <a:rPr lang="en-US" altLang="zh-CN" sz="1400" dirty="0">
                <a:solidFill>
                  <a:srgbClr val="0000A0"/>
                </a:solidFill>
                <a:latin typeface="Courier New" panose="02070309020205020404" pitchFamily="49" charset="0"/>
              </a:rPr>
              <a:t> </a:t>
            </a:r>
            <a:r>
              <a:rPr lang="en-US" altLang="zh-CN" sz="1400" b="1" dirty="0">
                <a:solidFill>
                  <a:srgbClr val="000080"/>
                </a:solidFill>
                <a:latin typeface="Courier New" panose="02070309020205020404" pitchFamily="49" charset="0"/>
              </a:rPr>
              <a:t>BOOM_END</a:t>
            </a:r>
            <a:r>
              <a:rPr lang="en-US" altLang="zh-CN" sz="1400" dirty="0">
                <a:solidFill>
                  <a:srgbClr val="FF0080"/>
                </a:solidFill>
                <a:latin typeface="Courier New" panose="02070309020205020404" pitchFamily="49" charset="0"/>
              </a:rPr>
              <a:t>;</a:t>
            </a:r>
            <a:endParaRPr lang="en-US" altLang="zh-CN" sz="1400" dirty="0">
              <a:latin typeface="Courier New" panose="02070309020205020404" pitchFamily="49" charset="0"/>
            </a:endParaRPr>
          </a:p>
          <a:p>
            <a:pPr>
              <a:lnSpc>
                <a:spcPct val="80000"/>
              </a:lnSpc>
              <a:buClr>
                <a:srgbClr val="7F0055"/>
              </a:buClr>
              <a:buNone/>
            </a:pPr>
            <a:r>
              <a:rPr lang="en-US" altLang="zh-CN" sz="1400" dirty="0">
                <a:solidFill>
                  <a:srgbClr val="0000A0"/>
                </a:solidFill>
                <a:latin typeface="Courier New" panose="02070309020205020404" pitchFamily="49" charset="0"/>
              </a:rPr>
              <a:t>    </a:t>
            </a:r>
            <a:r>
              <a:rPr lang="en-US" altLang="zh-CN" sz="1400" b="1" dirty="0">
                <a:solidFill>
                  <a:srgbClr val="7F0055"/>
                </a:solidFill>
                <a:latin typeface="Courier New" panose="02070309020205020404" pitchFamily="49" charset="0"/>
              </a:rPr>
              <a:t>static</a:t>
            </a:r>
            <a:r>
              <a:rPr lang="en-US" altLang="zh-CN" sz="1400" dirty="0">
                <a:solidFill>
                  <a:srgbClr val="0000A0"/>
                </a:solidFill>
                <a:latin typeface="Courier New" panose="02070309020205020404" pitchFamily="49" charset="0"/>
              </a:rPr>
              <a:t> </a:t>
            </a:r>
            <a:r>
              <a:rPr lang="en-US" altLang="zh-CN" sz="1400" dirty="0">
                <a:solidFill>
                  <a:srgbClr val="800080"/>
                </a:solidFill>
                <a:latin typeface="Courier New" panose="02070309020205020404" pitchFamily="49" charset="0"/>
              </a:rPr>
              <a:t>{</a:t>
            </a:r>
            <a:endParaRPr lang="en-US" altLang="zh-CN" sz="1400" dirty="0">
              <a:latin typeface="Courier New" panose="02070309020205020404" pitchFamily="49" charset="0"/>
            </a:endParaRPr>
          </a:p>
          <a:p>
            <a:pPr>
              <a:lnSpc>
                <a:spcPct val="80000"/>
              </a:lnSpc>
              <a:buClr>
                <a:srgbClr val="7F0055"/>
              </a:buClr>
              <a:buNone/>
            </a:pPr>
            <a:r>
              <a:rPr lang="en-US" altLang="zh-CN" sz="1400" dirty="0">
                <a:solidFill>
                  <a:srgbClr val="0000A0"/>
                </a:solidFill>
                <a:latin typeface="Courier New" panose="02070309020205020404" pitchFamily="49" charset="0"/>
              </a:rPr>
              <a:t>        </a:t>
            </a:r>
            <a:r>
              <a:rPr lang="en-US" altLang="zh-CN" sz="1400" b="1" u="sng" dirty="0">
                <a:solidFill>
                  <a:srgbClr val="000080"/>
                </a:solidFill>
                <a:latin typeface="Courier New" panose="02070309020205020404" pitchFamily="49" charset="0"/>
              </a:rPr>
              <a:t>Calendar</a:t>
            </a:r>
            <a:r>
              <a:rPr lang="en-US" altLang="zh-CN" sz="1400" dirty="0">
                <a:solidFill>
                  <a:srgbClr val="0000A0"/>
                </a:solidFill>
                <a:latin typeface="Courier New" panose="02070309020205020404" pitchFamily="49" charset="0"/>
              </a:rPr>
              <a:t> </a:t>
            </a:r>
            <a:r>
              <a:rPr lang="en-US" altLang="zh-CN" sz="1400" dirty="0" err="1">
                <a:solidFill>
                  <a:srgbClr val="000080"/>
                </a:solidFill>
                <a:latin typeface="Courier New" panose="02070309020205020404" pitchFamily="49" charset="0"/>
              </a:rPr>
              <a:t>gmtCal</a:t>
            </a:r>
            <a:r>
              <a:rPr lang="en-US" altLang="zh-CN" sz="1400" dirty="0">
                <a:solidFill>
                  <a:srgbClr val="0000A0"/>
                </a:solidFill>
                <a:latin typeface="Courier New" panose="02070309020205020404" pitchFamily="49" charset="0"/>
              </a:rPr>
              <a:t> </a:t>
            </a:r>
            <a:r>
              <a:rPr lang="en-US" altLang="zh-CN" sz="1400" dirty="0">
                <a:solidFill>
                  <a:srgbClr val="FF0080"/>
                </a:solidFill>
                <a:latin typeface="Courier New" panose="02070309020205020404" pitchFamily="49" charset="0"/>
              </a:rPr>
              <a:t>=</a:t>
            </a:r>
            <a:r>
              <a:rPr lang="en-US" altLang="zh-CN" sz="1400" dirty="0">
                <a:solidFill>
                  <a:srgbClr val="0000A0"/>
                </a:solidFill>
                <a:latin typeface="Courier New" panose="02070309020205020404" pitchFamily="49" charset="0"/>
              </a:rPr>
              <a:t> </a:t>
            </a:r>
            <a:r>
              <a:rPr lang="en-US" altLang="zh-CN" sz="1400" u="sng" dirty="0" err="1">
                <a:solidFill>
                  <a:srgbClr val="0000A0"/>
                </a:solidFill>
                <a:latin typeface="Courier New" panose="02070309020205020404" pitchFamily="49" charset="0"/>
              </a:rPr>
              <a:t>Calendar</a:t>
            </a:r>
            <a:r>
              <a:rPr lang="en-US" altLang="zh-CN" sz="1400" dirty="0" err="1">
                <a:solidFill>
                  <a:srgbClr val="FF0080"/>
                </a:solidFill>
                <a:latin typeface="Courier New" panose="02070309020205020404" pitchFamily="49" charset="0"/>
              </a:rPr>
              <a:t>.</a:t>
            </a:r>
            <a:r>
              <a:rPr lang="en-US" altLang="zh-CN" sz="1400" dirty="0" err="1">
                <a:solidFill>
                  <a:srgbClr val="0000A0"/>
                </a:solidFill>
                <a:latin typeface="Courier New" panose="02070309020205020404" pitchFamily="49" charset="0"/>
              </a:rPr>
              <a:t>getInstance</a:t>
            </a:r>
            <a:r>
              <a:rPr lang="en-US" altLang="zh-CN" sz="1400" dirty="0">
                <a:solidFill>
                  <a:srgbClr val="800080"/>
                </a:solidFill>
                <a:latin typeface="Courier New" panose="02070309020205020404" pitchFamily="49" charset="0"/>
              </a:rPr>
              <a:t>(</a:t>
            </a:r>
            <a:r>
              <a:rPr lang="en-US" altLang="zh-CN" sz="1400" u="sng" dirty="0" err="1">
                <a:solidFill>
                  <a:srgbClr val="0000A0"/>
                </a:solidFill>
                <a:latin typeface="Courier New" panose="02070309020205020404" pitchFamily="49" charset="0"/>
              </a:rPr>
              <a:t>TimeZone</a:t>
            </a:r>
            <a:r>
              <a:rPr lang="en-US" altLang="zh-CN" sz="1400" dirty="0" err="1">
                <a:solidFill>
                  <a:srgbClr val="FF0080"/>
                </a:solidFill>
                <a:latin typeface="Courier New" panose="02070309020205020404" pitchFamily="49" charset="0"/>
              </a:rPr>
              <a:t>.</a:t>
            </a:r>
            <a:r>
              <a:rPr lang="en-US" altLang="zh-CN" sz="1400" dirty="0" err="1">
                <a:solidFill>
                  <a:srgbClr val="0000A0"/>
                </a:solidFill>
                <a:latin typeface="Courier New" panose="02070309020205020404" pitchFamily="49" charset="0"/>
              </a:rPr>
              <a:t>getTimeZone</a:t>
            </a:r>
            <a:r>
              <a:rPr lang="en-US" altLang="zh-CN" sz="1400" dirty="0">
                <a:solidFill>
                  <a:srgbClr val="800080"/>
                </a:solidFill>
                <a:latin typeface="Courier New" panose="02070309020205020404" pitchFamily="49" charset="0"/>
              </a:rPr>
              <a:t>(</a:t>
            </a:r>
            <a:r>
              <a:rPr lang="en-US" altLang="zh-CN" sz="1400" dirty="0">
                <a:solidFill>
                  <a:srgbClr val="2A00FF"/>
                </a:solidFill>
                <a:latin typeface="Courier New" panose="02070309020205020404" pitchFamily="49" charset="0"/>
              </a:rPr>
              <a:t>"GMT"</a:t>
            </a:r>
            <a:r>
              <a:rPr lang="en-US" altLang="zh-CN" sz="1400" dirty="0">
                <a:solidFill>
                  <a:srgbClr val="800080"/>
                </a:solidFill>
                <a:latin typeface="Courier New" panose="02070309020205020404" pitchFamily="49" charset="0"/>
              </a:rPr>
              <a:t>))</a:t>
            </a:r>
            <a:r>
              <a:rPr lang="en-US" altLang="zh-CN" sz="1400" dirty="0">
                <a:solidFill>
                  <a:srgbClr val="FF0080"/>
                </a:solidFill>
                <a:latin typeface="Courier New" panose="02070309020205020404" pitchFamily="49" charset="0"/>
              </a:rPr>
              <a:t>;</a:t>
            </a:r>
            <a:endParaRPr lang="en-US" altLang="zh-CN" sz="1400" dirty="0">
              <a:latin typeface="Courier New" panose="02070309020205020404" pitchFamily="49" charset="0"/>
            </a:endParaRPr>
          </a:p>
          <a:p>
            <a:pPr>
              <a:lnSpc>
                <a:spcPct val="80000"/>
              </a:lnSpc>
              <a:buClr>
                <a:srgbClr val="7F0055"/>
              </a:buClr>
              <a:buNone/>
            </a:pPr>
            <a:r>
              <a:rPr lang="en-US" altLang="zh-CN" sz="1400" dirty="0">
                <a:solidFill>
                  <a:srgbClr val="0000A0"/>
                </a:solidFill>
                <a:latin typeface="Courier New" panose="02070309020205020404" pitchFamily="49" charset="0"/>
              </a:rPr>
              <a:t>        </a:t>
            </a:r>
            <a:r>
              <a:rPr lang="en-US" altLang="zh-CN" sz="1400" dirty="0" err="1">
                <a:solidFill>
                  <a:srgbClr val="008000"/>
                </a:solidFill>
                <a:latin typeface="Courier New" panose="02070309020205020404" pitchFamily="49" charset="0"/>
              </a:rPr>
              <a:t>gmtCal</a:t>
            </a:r>
            <a:r>
              <a:rPr lang="en-US" altLang="zh-CN" sz="1400" dirty="0" err="1">
                <a:solidFill>
                  <a:srgbClr val="FF0080"/>
                </a:solidFill>
                <a:latin typeface="Courier New" panose="02070309020205020404" pitchFamily="49" charset="0"/>
              </a:rPr>
              <a:t>.</a:t>
            </a:r>
            <a:r>
              <a:rPr lang="en-US" altLang="zh-CN" sz="1400" dirty="0" err="1">
                <a:solidFill>
                  <a:srgbClr val="0000A0"/>
                </a:solidFill>
                <a:latin typeface="Courier New" panose="02070309020205020404" pitchFamily="49" charset="0"/>
              </a:rPr>
              <a:t>set</a:t>
            </a:r>
            <a:r>
              <a:rPr lang="en-US" altLang="zh-CN" sz="1400" dirty="0">
                <a:solidFill>
                  <a:srgbClr val="800080"/>
                </a:solidFill>
                <a:latin typeface="Courier New" panose="02070309020205020404" pitchFamily="49" charset="0"/>
              </a:rPr>
              <a:t>(</a:t>
            </a:r>
            <a:r>
              <a:rPr lang="en-US" altLang="zh-CN" sz="1400" dirty="0">
                <a:solidFill>
                  <a:srgbClr val="FF0000"/>
                </a:solidFill>
                <a:latin typeface="Courier New" panose="02070309020205020404" pitchFamily="49" charset="0"/>
              </a:rPr>
              <a:t>1946</a:t>
            </a:r>
            <a:r>
              <a:rPr lang="en-US" altLang="zh-CN" sz="1400" dirty="0">
                <a:solidFill>
                  <a:srgbClr val="FF0080"/>
                </a:solidFill>
                <a:latin typeface="Courier New" panose="02070309020205020404" pitchFamily="49" charset="0"/>
              </a:rPr>
              <a:t>,</a:t>
            </a:r>
            <a:r>
              <a:rPr lang="en-US" altLang="zh-CN" sz="1400" dirty="0">
                <a:solidFill>
                  <a:srgbClr val="0000A0"/>
                </a:solidFill>
                <a:latin typeface="Courier New" panose="02070309020205020404" pitchFamily="49" charset="0"/>
              </a:rPr>
              <a:t> </a:t>
            </a:r>
            <a:r>
              <a:rPr lang="en-US" altLang="zh-CN" sz="1400" u="sng" dirty="0" err="1">
                <a:solidFill>
                  <a:srgbClr val="0000A0"/>
                </a:solidFill>
                <a:latin typeface="Courier New" panose="02070309020205020404" pitchFamily="49" charset="0"/>
              </a:rPr>
              <a:t>Calendar</a:t>
            </a:r>
            <a:r>
              <a:rPr lang="en-US" altLang="zh-CN" sz="1400" dirty="0" err="1">
                <a:solidFill>
                  <a:srgbClr val="FF0080"/>
                </a:solidFill>
                <a:latin typeface="Courier New" panose="02070309020205020404" pitchFamily="49" charset="0"/>
              </a:rPr>
              <a:t>.</a:t>
            </a:r>
            <a:r>
              <a:rPr lang="en-US" altLang="zh-CN" sz="1400" dirty="0" err="1">
                <a:solidFill>
                  <a:srgbClr val="0000A0"/>
                </a:solidFill>
                <a:latin typeface="Courier New" panose="02070309020205020404" pitchFamily="49" charset="0"/>
              </a:rPr>
              <a:t>JANUARY</a:t>
            </a:r>
            <a:r>
              <a:rPr lang="en-US" altLang="zh-CN" sz="1400" dirty="0">
                <a:solidFill>
                  <a:srgbClr val="FF0080"/>
                </a:solidFill>
                <a:latin typeface="Courier New" panose="02070309020205020404" pitchFamily="49" charset="0"/>
              </a:rPr>
              <a:t>,</a:t>
            </a:r>
            <a:r>
              <a:rPr lang="en-US" altLang="zh-CN" sz="1400" dirty="0">
                <a:solidFill>
                  <a:srgbClr val="0000A0"/>
                </a:solidFill>
                <a:latin typeface="Courier New" panose="02070309020205020404" pitchFamily="49" charset="0"/>
              </a:rPr>
              <a:t> </a:t>
            </a:r>
            <a:r>
              <a:rPr lang="en-US" altLang="zh-CN" sz="1400" dirty="0">
                <a:solidFill>
                  <a:srgbClr val="FF0000"/>
                </a:solidFill>
                <a:latin typeface="Courier New" panose="02070309020205020404" pitchFamily="49" charset="0"/>
              </a:rPr>
              <a:t>1</a:t>
            </a:r>
            <a:r>
              <a:rPr lang="en-US" altLang="zh-CN" sz="1400" dirty="0">
                <a:solidFill>
                  <a:srgbClr val="FF0080"/>
                </a:solidFill>
                <a:latin typeface="Courier New" panose="02070309020205020404" pitchFamily="49" charset="0"/>
              </a:rPr>
              <a:t>,</a:t>
            </a:r>
            <a:r>
              <a:rPr lang="en-US" altLang="zh-CN" sz="1400" dirty="0">
                <a:solidFill>
                  <a:srgbClr val="0000A0"/>
                </a:solidFill>
                <a:latin typeface="Courier New" panose="02070309020205020404" pitchFamily="49" charset="0"/>
              </a:rPr>
              <a:t> </a:t>
            </a:r>
            <a:r>
              <a:rPr lang="en-US" altLang="zh-CN" sz="1400" dirty="0">
                <a:solidFill>
                  <a:srgbClr val="FF0000"/>
                </a:solidFill>
                <a:latin typeface="Courier New" panose="02070309020205020404" pitchFamily="49" charset="0"/>
              </a:rPr>
              <a:t>0</a:t>
            </a:r>
            <a:r>
              <a:rPr lang="en-US" altLang="zh-CN" sz="1400" dirty="0">
                <a:solidFill>
                  <a:srgbClr val="FF0080"/>
                </a:solidFill>
                <a:latin typeface="Courier New" panose="02070309020205020404" pitchFamily="49" charset="0"/>
              </a:rPr>
              <a:t>,</a:t>
            </a:r>
            <a:r>
              <a:rPr lang="en-US" altLang="zh-CN" sz="1400" dirty="0">
                <a:solidFill>
                  <a:srgbClr val="0000A0"/>
                </a:solidFill>
                <a:latin typeface="Courier New" panose="02070309020205020404" pitchFamily="49" charset="0"/>
              </a:rPr>
              <a:t> </a:t>
            </a:r>
            <a:r>
              <a:rPr lang="en-US" altLang="zh-CN" sz="1400" dirty="0">
                <a:solidFill>
                  <a:srgbClr val="FF0000"/>
                </a:solidFill>
                <a:latin typeface="Courier New" panose="02070309020205020404" pitchFamily="49" charset="0"/>
              </a:rPr>
              <a:t>0</a:t>
            </a:r>
            <a:r>
              <a:rPr lang="en-US" altLang="zh-CN" sz="1400" dirty="0">
                <a:solidFill>
                  <a:srgbClr val="FF0080"/>
                </a:solidFill>
                <a:latin typeface="Courier New" panose="02070309020205020404" pitchFamily="49" charset="0"/>
              </a:rPr>
              <a:t>,</a:t>
            </a:r>
            <a:r>
              <a:rPr lang="en-US" altLang="zh-CN" sz="1400" dirty="0">
                <a:solidFill>
                  <a:srgbClr val="0000A0"/>
                </a:solidFill>
                <a:latin typeface="Courier New" panose="02070309020205020404" pitchFamily="49" charset="0"/>
              </a:rPr>
              <a:t> </a:t>
            </a:r>
            <a:r>
              <a:rPr lang="en-US" altLang="zh-CN" sz="1400" dirty="0">
                <a:solidFill>
                  <a:srgbClr val="FF0000"/>
                </a:solidFill>
                <a:latin typeface="Courier New" panose="02070309020205020404" pitchFamily="49" charset="0"/>
              </a:rPr>
              <a:t>0</a:t>
            </a:r>
            <a:r>
              <a:rPr lang="en-US" altLang="zh-CN" sz="1400" dirty="0">
                <a:solidFill>
                  <a:srgbClr val="800080"/>
                </a:solidFill>
                <a:latin typeface="Courier New" panose="02070309020205020404" pitchFamily="49" charset="0"/>
              </a:rPr>
              <a:t>)</a:t>
            </a:r>
            <a:r>
              <a:rPr lang="en-US" altLang="zh-CN" sz="1400" dirty="0">
                <a:solidFill>
                  <a:srgbClr val="FF0080"/>
                </a:solidFill>
                <a:latin typeface="Courier New" panose="02070309020205020404" pitchFamily="49" charset="0"/>
              </a:rPr>
              <a:t>;</a:t>
            </a:r>
            <a:endParaRPr lang="en-US" altLang="zh-CN" sz="1400" dirty="0">
              <a:latin typeface="Courier New" panose="02070309020205020404" pitchFamily="49" charset="0"/>
            </a:endParaRPr>
          </a:p>
          <a:p>
            <a:pPr>
              <a:lnSpc>
                <a:spcPct val="80000"/>
              </a:lnSpc>
              <a:buClr>
                <a:srgbClr val="7F0055"/>
              </a:buClr>
              <a:buNone/>
            </a:pPr>
            <a:r>
              <a:rPr lang="en-US" altLang="zh-CN" sz="1400" dirty="0">
                <a:solidFill>
                  <a:srgbClr val="0000A0"/>
                </a:solidFill>
                <a:latin typeface="Courier New" panose="02070309020205020404" pitchFamily="49" charset="0"/>
              </a:rPr>
              <a:t>        </a:t>
            </a:r>
            <a:r>
              <a:rPr lang="en-US" altLang="zh-CN" sz="1400" b="1" u="sng" dirty="0">
                <a:solidFill>
                  <a:srgbClr val="000080"/>
                </a:solidFill>
                <a:latin typeface="Courier New" panose="02070309020205020404" pitchFamily="49" charset="0"/>
              </a:rPr>
              <a:t>BOOM_START</a:t>
            </a:r>
            <a:r>
              <a:rPr lang="en-US" altLang="zh-CN" sz="1400" dirty="0">
                <a:solidFill>
                  <a:srgbClr val="0000A0"/>
                </a:solidFill>
                <a:latin typeface="Courier New" panose="02070309020205020404" pitchFamily="49" charset="0"/>
              </a:rPr>
              <a:t> </a:t>
            </a:r>
            <a:r>
              <a:rPr lang="en-US" altLang="zh-CN" sz="1400" dirty="0">
                <a:solidFill>
                  <a:srgbClr val="FF0080"/>
                </a:solidFill>
                <a:latin typeface="Courier New" panose="02070309020205020404" pitchFamily="49" charset="0"/>
              </a:rPr>
              <a:t>=</a:t>
            </a:r>
            <a:r>
              <a:rPr lang="en-US" altLang="zh-CN" sz="1400" dirty="0">
                <a:solidFill>
                  <a:srgbClr val="0000A0"/>
                </a:solidFill>
                <a:latin typeface="Courier New" panose="02070309020205020404" pitchFamily="49" charset="0"/>
              </a:rPr>
              <a:t> </a:t>
            </a:r>
            <a:r>
              <a:rPr lang="en-US" altLang="zh-CN" sz="1400" dirty="0" err="1">
                <a:solidFill>
                  <a:srgbClr val="008000"/>
                </a:solidFill>
                <a:latin typeface="Courier New" panose="02070309020205020404" pitchFamily="49" charset="0"/>
              </a:rPr>
              <a:t>gmtCal</a:t>
            </a:r>
            <a:r>
              <a:rPr lang="en-US" altLang="zh-CN" sz="1400" dirty="0" err="1">
                <a:solidFill>
                  <a:srgbClr val="FF0080"/>
                </a:solidFill>
                <a:latin typeface="Courier New" panose="02070309020205020404" pitchFamily="49" charset="0"/>
              </a:rPr>
              <a:t>.</a:t>
            </a:r>
            <a:r>
              <a:rPr lang="en-US" altLang="zh-CN" sz="1400" dirty="0" err="1">
                <a:solidFill>
                  <a:srgbClr val="0000A0"/>
                </a:solidFill>
                <a:latin typeface="Courier New" panose="02070309020205020404" pitchFamily="49" charset="0"/>
              </a:rPr>
              <a:t>getTime</a:t>
            </a:r>
            <a:r>
              <a:rPr lang="en-US" altLang="zh-CN" sz="1400" dirty="0">
                <a:solidFill>
                  <a:srgbClr val="800080"/>
                </a:solidFill>
                <a:latin typeface="Courier New" panose="02070309020205020404" pitchFamily="49" charset="0"/>
              </a:rPr>
              <a:t>()</a:t>
            </a:r>
            <a:r>
              <a:rPr lang="en-US" altLang="zh-CN" sz="1400" dirty="0">
                <a:solidFill>
                  <a:srgbClr val="FF0080"/>
                </a:solidFill>
                <a:latin typeface="Courier New" panose="02070309020205020404" pitchFamily="49" charset="0"/>
              </a:rPr>
              <a:t>;</a:t>
            </a:r>
            <a:endParaRPr lang="en-US" altLang="zh-CN" sz="1400" dirty="0">
              <a:latin typeface="Courier New" panose="02070309020205020404" pitchFamily="49" charset="0"/>
            </a:endParaRPr>
          </a:p>
          <a:p>
            <a:pPr>
              <a:lnSpc>
                <a:spcPct val="80000"/>
              </a:lnSpc>
              <a:buClr>
                <a:srgbClr val="7F0055"/>
              </a:buClr>
              <a:buNone/>
            </a:pPr>
            <a:r>
              <a:rPr lang="en-US" altLang="zh-CN" sz="1400" dirty="0">
                <a:solidFill>
                  <a:srgbClr val="0000A0"/>
                </a:solidFill>
                <a:latin typeface="Courier New" panose="02070309020205020404" pitchFamily="49" charset="0"/>
              </a:rPr>
              <a:t>        </a:t>
            </a:r>
            <a:r>
              <a:rPr lang="en-US" altLang="zh-CN" sz="1400" dirty="0" err="1">
                <a:solidFill>
                  <a:srgbClr val="008000"/>
                </a:solidFill>
                <a:latin typeface="Courier New" panose="02070309020205020404" pitchFamily="49" charset="0"/>
              </a:rPr>
              <a:t>gmtCal</a:t>
            </a:r>
            <a:r>
              <a:rPr lang="en-US" altLang="zh-CN" sz="1400" dirty="0" err="1">
                <a:solidFill>
                  <a:srgbClr val="FF0080"/>
                </a:solidFill>
                <a:latin typeface="Courier New" panose="02070309020205020404" pitchFamily="49" charset="0"/>
              </a:rPr>
              <a:t>.</a:t>
            </a:r>
            <a:r>
              <a:rPr lang="en-US" altLang="zh-CN" sz="1400" dirty="0" err="1">
                <a:solidFill>
                  <a:srgbClr val="0000A0"/>
                </a:solidFill>
                <a:latin typeface="Courier New" panose="02070309020205020404" pitchFamily="49" charset="0"/>
              </a:rPr>
              <a:t>set</a:t>
            </a:r>
            <a:r>
              <a:rPr lang="en-US" altLang="zh-CN" sz="1400" dirty="0">
                <a:solidFill>
                  <a:srgbClr val="800080"/>
                </a:solidFill>
                <a:latin typeface="Courier New" panose="02070309020205020404" pitchFamily="49" charset="0"/>
              </a:rPr>
              <a:t>(</a:t>
            </a:r>
            <a:r>
              <a:rPr lang="en-US" altLang="zh-CN" sz="1400" dirty="0">
                <a:solidFill>
                  <a:srgbClr val="FF0000"/>
                </a:solidFill>
                <a:latin typeface="Courier New" panose="02070309020205020404" pitchFamily="49" charset="0"/>
              </a:rPr>
              <a:t>1965</a:t>
            </a:r>
            <a:r>
              <a:rPr lang="en-US" altLang="zh-CN" sz="1400" dirty="0">
                <a:solidFill>
                  <a:srgbClr val="FF0080"/>
                </a:solidFill>
                <a:latin typeface="Courier New" panose="02070309020205020404" pitchFamily="49" charset="0"/>
              </a:rPr>
              <a:t>,</a:t>
            </a:r>
            <a:r>
              <a:rPr lang="en-US" altLang="zh-CN" sz="1400" dirty="0">
                <a:solidFill>
                  <a:srgbClr val="0000A0"/>
                </a:solidFill>
                <a:latin typeface="Courier New" panose="02070309020205020404" pitchFamily="49" charset="0"/>
              </a:rPr>
              <a:t> </a:t>
            </a:r>
            <a:r>
              <a:rPr lang="en-US" altLang="zh-CN" sz="1400" u="sng" dirty="0" err="1">
                <a:solidFill>
                  <a:srgbClr val="0000A0"/>
                </a:solidFill>
                <a:latin typeface="Courier New" panose="02070309020205020404" pitchFamily="49" charset="0"/>
              </a:rPr>
              <a:t>Calendar</a:t>
            </a:r>
            <a:r>
              <a:rPr lang="en-US" altLang="zh-CN" sz="1400" dirty="0" err="1">
                <a:solidFill>
                  <a:srgbClr val="FF0080"/>
                </a:solidFill>
                <a:latin typeface="Courier New" panose="02070309020205020404" pitchFamily="49" charset="0"/>
              </a:rPr>
              <a:t>.</a:t>
            </a:r>
            <a:r>
              <a:rPr lang="en-US" altLang="zh-CN" sz="1400" dirty="0" err="1">
                <a:solidFill>
                  <a:srgbClr val="0000A0"/>
                </a:solidFill>
                <a:latin typeface="Courier New" panose="02070309020205020404" pitchFamily="49" charset="0"/>
              </a:rPr>
              <a:t>JANUARY</a:t>
            </a:r>
            <a:r>
              <a:rPr lang="en-US" altLang="zh-CN" sz="1400" dirty="0">
                <a:solidFill>
                  <a:srgbClr val="FF0080"/>
                </a:solidFill>
                <a:latin typeface="Courier New" panose="02070309020205020404" pitchFamily="49" charset="0"/>
              </a:rPr>
              <a:t>,</a:t>
            </a:r>
            <a:r>
              <a:rPr lang="en-US" altLang="zh-CN" sz="1400" dirty="0">
                <a:solidFill>
                  <a:srgbClr val="0000A0"/>
                </a:solidFill>
                <a:latin typeface="Courier New" panose="02070309020205020404" pitchFamily="49" charset="0"/>
              </a:rPr>
              <a:t> </a:t>
            </a:r>
            <a:r>
              <a:rPr lang="en-US" altLang="zh-CN" sz="1400" dirty="0">
                <a:solidFill>
                  <a:srgbClr val="FF0000"/>
                </a:solidFill>
                <a:latin typeface="Courier New" panose="02070309020205020404" pitchFamily="49" charset="0"/>
              </a:rPr>
              <a:t>1</a:t>
            </a:r>
            <a:r>
              <a:rPr lang="en-US" altLang="zh-CN" sz="1400" dirty="0">
                <a:solidFill>
                  <a:srgbClr val="FF0080"/>
                </a:solidFill>
                <a:latin typeface="Courier New" panose="02070309020205020404" pitchFamily="49" charset="0"/>
              </a:rPr>
              <a:t>,</a:t>
            </a:r>
            <a:r>
              <a:rPr lang="en-US" altLang="zh-CN" sz="1400" dirty="0">
                <a:solidFill>
                  <a:srgbClr val="0000A0"/>
                </a:solidFill>
                <a:latin typeface="Courier New" panose="02070309020205020404" pitchFamily="49" charset="0"/>
              </a:rPr>
              <a:t> </a:t>
            </a:r>
            <a:r>
              <a:rPr lang="en-US" altLang="zh-CN" sz="1400" dirty="0">
                <a:solidFill>
                  <a:srgbClr val="FF0000"/>
                </a:solidFill>
                <a:latin typeface="Courier New" panose="02070309020205020404" pitchFamily="49" charset="0"/>
              </a:rPr>
              <a:t>0</a:t>
            </a:r>
            <a:r>
              <a:rPr lang="en-US" altLang="zh-CN" sz="1400" dirty="0">
                <a:solidFill>
                  <a:srgbClr val="FF0080"/>
                </a:solidFill>
                <a:latin typeface="Courier New" panose="02070309020205020404" pitchFamily="49" charset="0"/>
              </a:rPr>
              <a:t>,</a:t>
            </a:r>
            <a:r>
              <a:rPr lang="en-US" altLang="zh-CN" sz="1400" dirty="0">
                <a:solidFill>
                  <a:srgbClr val="0000A0"/>
                </a:solidFill>
                <a:latin typeface="Courier New" panose="02070309020205020404" pitchFamily="49" charset="0"/>
              </a:rPr>
              <a:t> </a:t>
            </a:r>
            <a:r>
              <a:rPr lang="en-US" altLang="zh-CN" sz="1400" dirty="0">
                <a:solidFill>
                  <a:srgbClr val="FF0000"/>
                </a:solidFill>
                <a:latin typeface="Courier New" panose="02070309020205020404" pitchFamily="49" charset="0"/>
              </a:rPr>
              <a:t>0</a:t>
            </a:r>
            <a:r>
              <a:rPr lang="en-US" altLang="zh-CN" sz="1400" dirty="0">
                <a:solidFill>
                  <a:srgbClr val="FF0080"/>
                </a:solidFill>
                <a:latin typeface="Courier New" panose="02070309020205020404" pitchFamily="49" charset="0"/>
              </a:rPr>
              <a:t>,</a:t>
            </a:r>
            <a:r>
              <a:rPr lang="en-US" altLang="zh-CN" sz="1400" dirty="0">
                <a:solidFill>
                  <a:srgbClr val="0000A0"/>
                </a:solidFill>
                <a:latin typeface="Courier New" panose="02070309020205020404" pitchFamily="49" charset="0"/>
              </a:rPr>
              <a:t> </a:t>
            </a:r>
            <a:r>
              <a:rPr lang="en-US" altLang="zh-CN" sz="1400" dirty="0">
                <a:solidFill>
                  <a:srgbClr val="FF0000"/>
                </a:solidFill>
                <a:latin typeface="Courier New" panose="02070309020205020404" pitchFamily="49" charset="0"/>
              </a:rPr>
              <a:t>0</a:t>
            </a:r>
            <a:r>
              <a:rPr lang="en-US" altLang="zh-CN" sz="1400" dirty="0">
                <a:solidFill>
                  <a:srgbClr val="800080"/>
                </a:solidFill>
                <a:latin typeface="Courier New" panose="02070309020205020404" pitchFamily="49" charset="0"/>
              </a:rPr>
              <a:t>)</a:t>
            </a:r>
            <a:r>
              <a:rPr lang="en-US" altLang="zh-CN" sz="1400" dirty="0">
                <a:solidFill>
                  <a:srgbClr val="FF0080"/>
                </a:solidFill>
                <a:latin typeface="Courier New" panose="02070309020205020404" pitchFamily="49" charset="0"/>
              </a:rPr>
              <a:t>;</a:t>
            </a:r>
            <a:endParaRPr lang="en-US" altLang="zh-CN" sz="1400" dirty="0">
              <a:latin typeface="Courier New" panose="02070309020205020404" pitchFamily="49" charset="0"/>
            </a:endParaRPr>
          </a:p>
          <a:p>
            <a:pPr>
              <a:lnSpc>
                <a:spcPct val="80000"/>
              </a:lnSpc>
              <a:buClr>
                <a:srgbClr val="7F0055"/>
              </a:buClr>
              <a:buNone/>
            </a:pPr>
            <a:r>
              <a:rPr lang="en-US" altLang="zh-CN" sz="1400" dirty="0">
                <a:solidFill>
                  <a:srgbClr val="0000A0"/>
                </a:solidFill>
                <a:latin typeface="Courier New" panose="02070309020205020404" pitchFamily="49" charset="0"/>
              </a:rPr>
              <a:t>        </a:t>
            </a:r>
            <a:r>
              <a:rPr lang="en-US" altLang="zh-CN" sz="1400" b="1" u="sng" dirty="0">
                <a:solidFill>
                  <a:srgbClr val="000080"/>
                </a:solidFill>
                <a:latin typeface="Courier New" panose="02070309020205020404" pitchFamily="49" charset="0"/>
              </a:rPr>
              <a:t>BOOM_END</a:t>
            </a:r>
            <a:r>
              <a:rPr lang="en-US" altLang="zh-CN" sz="1400" dirty="0">
                <a:solidFill>
                  <a:srgbClr val="0000A0"/>
                </a:solidFill>
                <a:latin typeface="Courier New" panose="02070309020205020404" pitchFamily="49" charset="0"/>
              </a:rPr>
              <a:t> </a:t>
            </a:r>
            <a:r>
              <a:rPr lang="en-US" altLang="zh-CN" sz="1400" dirty="0">
                <a:solidFill>
                  <a:srgbClr val="FF0080"/>
                </a:solidFill>
                <a:latin typeface="Courier New" panose="02070309020205020404" pitchFamily="49" charset="0"/>
              </a:rPr>
              <a:t>=</a:t>
            </a:r>
            <a:r>
              <a:rPr lang="en-US" altLang="zh-CN" sz="1400" dirty="0">
                <a:solidFill>
                  <a:srgbClr val="0000A0"/>
                </a:solidFill>
                <a:latin typeface="Courier New" panose="02070309020205020404" pitchFamily="49" charset="0"/>
              </a:rPr>
              <a:t> </a:t>
            </a:r>
            <a:r>
              <a:rPr lang="en-US" altLang="zh-CN" sz="1400" dirty="0" err="1">
                <a:solidFill>
                  <a:srgbClr val="008000"/>
                </a:solidFill>
                <a:latin typeface="Courier New" panose="02070309020205020404" pitchFamily="49" charset="0"/>
              </a:rPr>
              <a:t>gmtCal</a:t>
            </a:r>
            <a:r>
              <a:rPr lang="en-US" altLang="zh-CN" sz="1400" dirty="0" err="1">
                <a:solidFill>
                  <a:srgbClr val="FF0080"/>
                </a:solidFill>
                <a:latin typeface="Courier New" panose="02070309020205020404" pitchFamily="49" charset="0"/>
              </a:rPr>
              <a:t>.</a:t>
            </a:r>
            <a:r>
              <a:rPr lang="en-US" altLang="zh-CN" sz="1400" dirty="0" err="1">
                <a:solidFill>
                  <a:srgbClr val="0000A0"/>
                </a:solidFill>
                <a:latin typeface="Courier New" panose="02070309020205020404" pitchFamily="49" charset="0"/>
              </a:rPr>
              <a:t>getTime</a:t>
            </a:r>
            <a:r>
              <a:rPr lang="en-US" altLang="zh-CN" sz="1400" dirty="0">
                <a:solidFill>
                  <a:srgbClr val="800080"/>
                </a:solidFill>
                <a:latin typeface="Courier New" panose="02070309020205020404" pitchFamily="49" charset="0"/>
              </a:rPr>
              <a:t>()</a:t>
            </a:r>
            <a:r>
              <a:rPr lang="en-US" altLang="zh-CN" sz="1400" dirty="0">
                <a:solidFill>
                  <a:srgbClr val="FF0080"/>
                </a:solidFill>
                <a:latin typeface="Courier New" panose="02070309020205020404" pitchFamily="49" charset="0"/>
              </a:rPr>
              <a:t>;</a:t>
            </a:r>
            <a:endParaRPr lang="en-US" altLang="zh-CN" sz="1400" dirty="0">
              <a:latin typeface="Courier New" panose="02070309020205020404" pitchFamily="49" charset="0"/>
            </a:endParaRPr>
          </a:p>
          <a:p>
            <a:pPr>
              <a:lnSpc>
                <a:spcPct val="80000"/>
              </a:lnSpc>
              <a:buClr>
                <a:srgbClr val="7F0055"/>
              </a:buClr>
              <a:buNone/>
            </a:pPr>
            <a:r>
              <a:rPr lang="en-US" altLang="zh-CN" sz="1400" dirty="0">
                <a:solidFill>
                  <a:srgbClr val="0000A0"/>
                </a:solidFill>
                <a:latin typeface="Courier New" panose="02070309020205020404" pitchFamily="49" charset="0"/>
              </a:rPr>
              <a:t>    </a:t>
            </a:r>
            <a:r>
              <a:rPr lang="en-US" altLang="zh-CN" sz="1400" dirty="0">
                <a:solidFill>
                  <a:srgbClr val="800080"/>
                </a:solidFill>
                <a:latin typeface="Courier New" panose="02070309020205020404" pitchFamily="49" charset="0"/>
              </a:rPr>
              <a:t>}</a:t>
            </a:r>
            <a:endParaRPr lang="en-US" altLang="zh-CN" sz="1400" dirty="0">
              <a:latin typeface="Courier New" panose="02070309020205020404" pitchFamily="49" charset="0"/>
            </a:endParaRPr>
          </a:p>
          <a:p>
            <a:pPr>
              <a:lnSpc>
                <a:spcPct val="80000"/>
              </a:lnSpc>
              <a:buClr>
                <a:srgbClr val="7F0055"/>
              </a:buClr>
              <a:buNone/>
            </a:pPr>
            <a:endParaRPr lang="en-US" altLang="zh-CN" sz="1400" dirty="0">
              <a:latin typeface="Courier New" panose="02070309020205020404" pitchFamily="49" charset="0"/>
            </a:endParaRPr>
          </a:p>
          <a:p>
            <a:pPr>
              <a:lnSpc>
                <a:spcPct val="80000"/>
              </a:lnSpc>
              <a:buClr>
                <a:srgbClr val="7F0055"/>
              </a:buClr>
              <a:buNone/>
            </a:pPr>
            <a:r>
              <a:rPr lang="en-US" altLang="zh-CN" sz="1400" dirty="0">
                <a:solidFill>
                  <a:srgbClr val="0000A0"/>
                </a:solidFill>
                <a:latin typeface="Courier New" panose="02070309020205020404" pitchFamily="49" charset="0"/>
              </a:rPr>
              <a:t>    </a:t>
            </a:r>
            <a:r>
              <a:rPr lang="en-US" altLang="zh-CN" sz="1400" b="1" dirty="0">
                <a:solidFill>
                  <a:srgbClr val="7F0055"/>
                </a:solidFill>
                <a:latin typeface="Courier New" panose="02070309020205020404" pitchFamily="49" charset="0"/>
              </a:rPr>
              <a:t>public</a:t>
            </a:r>
            <a:r>
              <a:rPr lang="en-US" altLang="zh-CN" sz="1400" dirty="0">
                <a:solidFill>
                  <a:srgbClr val="0000A0"/>
                </a:solidFill>
                <a:latin typeface="Courier New" panose="02070309020205020404" pitchFamily="49" charset="0"/>
              </a:rPr>
              <a:t> </a:t>
            </a:r>
            <a:r>
              <a:rPr lang="en-US" altLang="zh-CN" sz="1400" b="1" dirty="0" err="1">
                <a:solidFill>
                  <a:srgbClr val="7F0055"/>
                </a:solidFill>
                <a:latin typeface="Courier New" panose="02070309020205020404" pitchFamily="49" charset="0"/>
              </a:rPr>
              <a:t>boolean</a:t>
            </a:r>
            <a:r>
              <a:rPr lang="en-US" altLang="zh-CN" sz="1400" dirty="0">
                <a:solidFill>
                  <a:srgbClr val="0000A0"/>
                </a:solidFill>
                <a:latin typeface="Courier New" panose="02070309020205020404" pitchFamily="49" charset="0"/>
              </a:rPr>
              <a:t> </a:t>
            </a:r>
            <a:r>
              <a:rPr lang="en-US" altLang="zh-CN" sz="1400" b="1" dirty="0" err="1">
                <a:solidFill>
                  <a:srgbClr val="000080"/>
                </a:solidFill>
                <a:latin typeface="Courier New" panose="02070309020205020404" pitchFamily="49" charset="0"/>
              </a:rPr>
              <a:t>isBabyBoomer</a:t>
            </a:r>
            <a:r>
              <a:rPr lang="en-US" altLang="zh-CN" sz="1400" dirty="0">
                <a:solidFill>
                  <a:srgbClr val="800080"/>
                </a:solidFill>
                <a:latin typeface="Courier New" panose="02070309020205020404" pitchFamily="49" charset="0"/>
              </a:rPr>
              <a:t>()</a:t>
            </a:r>
            <a:r>
              <a:rPr lang="en-US" altLang="zh-CN" sz="1400" dirty="0">
                <a:solidFill>
                  <a:srgbClr val="0000A0"/>
                </a:solidFill>
                <a:latin typeface="Courier New" panose="02070309020205020404" pitchFamily="49" charset="0"/>
              </a:rPr>
              <a:t> </a:t>
            </a:r>
            <a:r>
              <a:rPr lang="en-US" altLang="zh-CN" sz="1400" dirty="0">
                <a:solidFill>
                  <a:srgbClr val="800080"/>
                </a:solidFill>
                <a:latin typeface="Courier New" panose="02070309020205020404" pitchFamily="49" charset="0"/>
              </a:rPr>
              <a:t>{</a:t>
            </a:r>
            <a:endParaRPr lang="en-US" altLang="zh-CN" sz="1400" dirty="0">
              <a:latin typeface="Courier New" panose="02070309020205020404" pitchFamily="49" charset="0"/>
            </a:endParaRPr>
          </a:p>
          <a:p>
            <a:pPr>
              <a:lnSpc>
                <a:spcPct val="80000"/>
              </a:lnSpc>
              <a:buClr>
                <a:srgbClr val="7F0055"/>
              </a:buClr>
              <a:buNone/>
            </a:pPr>
            <a:r>
              <a:rPr lang="en-US" altLang="zh-CN" sz="1400" dirty="0">
                <a:solidFill>
                  <a:srgbClr val="0000A0"/>
                </a:solidFill>
                <a:latin typeface="Courier New" panose="02070309020205020404" pitchFamily="49" charset="0"/>
              </a:rPr>
              <a:t>        </a:t>
            </a:r>
            <a:r>
              <a:rPr lang="en-US" altLang="zh-CN" sz="1400" b="1" dirty="0">
                <a:solidFill>
                  <a:srgbClr val="7F0055"/>
                </a:solidFill>
                <a:latin typeface="Courier New" panose="02070309020205020404" pitchFamily="49" charset="0"/>
              </a:rPr>
              <a:t>return</a:t>
            </a:r>
            <a:r>
              <a:rPr lang="en-US" altLang="zh-CN" sz="1400" dirty="0">
                <a:solidFill>
                  <a:srgbClr val="0000A0"/>
                </a:solidFill>
                <a:latin typeface="Courier New" panose="02070309020205020404" pitchFamily="49" charset="0"/>
              </a:rPr>
              <a:t> </a:t>
            </a:r>
            <a:r>
              <a:rPr lang="en-US" altLang="zh-CN" sz="1400" u="sng" dirty="0" err="1">
                <a:solidFill>
                  <a:srgbClr val="000080"/>
                </a:solidFill>
                <a:latin typeface="Courier New" panose="02070309020205020404" pitchFamily="49" charset="0"/>
              </a:rPr>
              <a:t>birthDate</a:t>
            </a:r>
            <a:r>
              <a:rPr lang="en-US" altLang="zh-CN" sz="1400" dirty="0" err="1">
                <a:solidFill>
                  <a:srgbClr val="FF0080"/>
                </a:solidFill>
                <a:latin typeface="Courier New" panose="02070309020205020404" pitchFamily="49" charset="0"/>
              </a:rPr>
              <a:t>.</a:t>
            </a:r>
            <a:r>
              <a:rPr lang="en-US" altLang="zh-CN" sz="1400" dirty="0" err="1">
                <a:solidFill>
                  <a:srgbClr val="0000A0"/>
                </a:solidFill>
                <a:latin typeface="Courier New" panose="02070309020205020404" pitchFamily="49" charset="0"/>
              </a:rPr>
              <a:t>compareTo</a:t>
            </a:r>
            <a:r>
              <a:rPr lang="en-US" altLang="zh-CN" sz="1400" dirty="0">
                <a:solidFill>
                  <a:srgbClr val="800080"/>
                </a:solidFill>
                <a:latin typeface="Courier New" panose="02070309020205020404" pitchFamily="49" charset="0"/>
              </a:rPr>
              <a:t>(</a:t>
            </a:r>
            <a:r>
              <a:rPr lang="en-US" altLang="zh-CN" sz="1400" b="1" u="sng" dirty="0">
                <a:solidFill>
                  <a:srgbClr val="000080"/>
                </a:solidFill>
                <a:latin typeface="Courier New" panose="02070309020205020404" pitchFamily="49" charset="0"/>
              </a:rPr>
              <a:t>BOOM_START</a:t>
            </a:r>
            <a:r>
              <a:rPr lang="en-US" altLang="zh-CN" sz="1400" dirty="0">
                <a:solidFill>
                  <a:srgbClr val="800080"/>
                </a:solidFill>
                <a:latin typeface="Courier New" panose="02070309020205020404" pitchFamily="49" charset="0"/>
              </a:rPr>
              <a:t>)</a:t>
            </a:r>
            <a:r>
              <a:rPr lang="en-US" altLang="zh-CN" sz="1400" dirty="0">
                <a:solidFill>
                  <a:srgbClr val="0000A0"/>
                </a:solidFill>
                <a:latin typeface="Courier New" panose="02070309020205020404" pitchFamily="49" charset="0"/>
              </a:rPr>
              <a:t> </a:t>
            </a:r>
            <a:r>
              <a:rPr lang="en-US" altLang="zh-CN" sz="1400" dirty="0">
                <a:solidFill>
                  <a:srgbClr val="FF0080"/>
                </a:solidFill>
                <a:latin typeface="Courier New" panose="02070309020205020404" pitchFamily="49" charset="0"/>
              </a:rPr>
              <a:t>&gt;=</a:t>
            </a:r>
            <a:r>
              <a:rPr lang="en-US" altLang="zh-CN" sz="1400" dirty="0">
                <a:solidFill>
                  <a:srgbClr val="0000A0"/>
                </a:solidFill>
                <a:latin typeface="Courier New" panose="02070309020205020404" pitchFamily="49" charset="0"/>
              </a:rPr>
              <a:t> </a:t>
            </a:r>
            <a:r>
              <a:rPr lang="en-US" altLang="zh-CN" sz="1400" dirty="0">
                <a:solidFill>
                  <a:srgbClr val="FF0000"/>
                </a:solidFill>
                <a:latin typeface="Courier New" panose="02070309020205020404" pitchFamily="49" charset="0"/>
              </a:rPr>
              <a:t>0</a:t>
            </a:r>
            <a:r>
              <a:rPr lang="en-US" altLang="zh-CN" sz="1400" dirty="0">
                <a:solidFill>
                  <a:srgbClr val="0000A0"/>
                </a:solidFill>
                <a:latin typeface="Courier New" panose="02070309020205020404" pitchFamily="49" charset="0"/>
              </a:rPr>
              <a:t> </a:t>
            </a:r>
            <a:r>
              <a:rPr lang="en-US" altLang="zh-CN" sz="1400" dirty="0">
                <a:solidFill>
                  <a:srgbClr val="FF0080"/>
                </a:solidFill>
                <a:latin typeface="Courier New" panose="02070309020205020404" pitchFamily="49" charset="0"/>
              </a:rPr>
              <a:t>&amp;&amp;</a:t>
            </a:r>
            <a:r>
              <a:rPr lang="en-US" altLang="zh-CN" sz="1400" dirty="0">
                <a:solidFill>
                  <a:srgbClr val="0000A0"/>
                </a:solidFill>
                <a:latin typeface="Courier New" panose="02070309020205020404" pitchFamily="49" charset="0"/>
              </a:rPr>
              <a:t> </a:t>
            </a:r>
            <a:r>
              <a:rPr lang="en-US" altLang="zh-CN" sz="1400" u="sng" dirty="0" err="1">
                <a:solidFill>
                  <a:srgbClr val="000080"/>
                </a:solidFill>
                <a:latin typeface="Courier New" panose="02070309020205020404" pitchFamily="49" charset="0"/>
              </a:rPr>
              <a:t>birthDate</a:t>
            </a:r>
            <a:r>
              <a:rPr lang="en-US" altLang="zh-CN" sz="1400" dirty="0" err="1">
                <a:solidFill>
                  <a:srgbClr val="FF0080"/>
                </a:solidFill>
                <a:latin typeface="Courier New" panose="02070309020205020404" pitchFamily="49" charset="0"/>
              </a:rPr>
              <a:t>.</a:t>
            </a:r>
            <a:r>
              <a:rPr lang="en-US" altLang="zh-CN" sz="1400" dirty="0" err="1">
                <a:solidFill>
                  <a:srgbClr val="0000A0"/>
                </a:solidFill>
                <a:latin typeface="Courier New" panose="02070309020205020404" pitchFamily="49" charset="0"/>
              </a:rPr>
              <a:t>compareTo</a:t>
            </a:r>
            <a:r>
              <a:rPr lang="en-US" altLang="zh-CN" sz="1400" dirty="0">
                <a:solidFill>
                  <a:srgbClr val="800080"/>
                </a:solidFill>
                <a:latin typeface="Courier New" panose="02070309020205020404" pitchFamily="49" charset="0"/>
              </a:rPr>
              <a:t>(</a:t>
            </a:r>
            <a:r>
              <a:rPr lang="en-US" altLang="zh-CN" sz="1400" b="1" u="sng" dirty="0">
                <a:solidFill>
                  <a:srgbClr val="000080"/>
                </a:solidFill>
                <a:latin typeface="Courier New" panose="02070309020205020404" pitchFamily="49" charset="0"/>
              </a:rPr>
              <a:t>BOOM_END</a:t>
            </a:r>
            <a:r>
              <a:rPr lang="en-US" altLang="zh-CN" sz="1400" dirty="0">
                <a:solidFill>
                  <a:srgbClr val="800080"/>
                </a:solidFill>
                <a:latin typeface="Courier New" panose="02070309020205020404" pitchFamily="49" charset="0"/>
              </a:rPr>
              <a:t>)</a:t>
            </a:r>
            <a:r>
              <a:rPr lang="en-US" altLang="zh-CN" sz="1400" dirty="0">
                <a:solidFill>
                  <a:srgbClr val="0000A0"/>
                </a:solidFill>
                <a:latin typeface="Courier New" panose="02070309020205020404" pitchFamily="49" charset="0"/>
              </a:rPr>
              <a:t> </a:t>
            </a:r>
            <a:r>
              <a:rPr lang="en-US" altLang="zh-CN" sz="1400" dirty="0">
                <a:solidFill>
                  <a:srgbClr val="FF0080"/>
                </a:solidFill>
                <a:latin typeface="Courier New" panose="02070309020205020404" pitchFamily="49" charset="0"/>
              </a:rPr>
              <a:t>&lt;</a:t>
            </a:r>
            <a:r>
              <a:rPr lang="en-US" altLang="zh-CN" sz="1400" dirty="0">
                <a:solidFill>
                  <a:srgbClr val="0000A0"/>
                </a:solidFill>
                <a:latin typeface="Courier New" panose="02070309020205020404" pitchFamily="49" charset="0"/>
              </a:rPr>
              <a:t> </a:t>
            </a:r>
            <a:r>
              <a:rPr lang="en-US" altLang="zh-CN" sz="1400" dirty="0">
                <a:solidFill>
                  <a:srgbClr val="FF0000"/>
                </a:solidFill>
                <a:latin typeface="Courier New" panose="02070309020205020404" pitchFamily="49" charset="0"/>
              </a:rPr>
              <a:t>0</a:t>
            </a:r>
            <a:r>
              <a:rPr lang="en-US" altLang="zh-CN" sz="1400" dirty="0">
                <a:solidFill>
                  <a:srgbClr val="FF0080"/>
                </a:solidFill>
                <a:latin typeface="Courier New" panose="02070309020205020404" pitchFamily="49" charset="0"/>
              </a:rPr>
              <a:t>;</a:t>
            </a:r>
            <a:endParaRPr lang="en-US" altLang="zh-CN" sz="1400" dirty="0">
              <a:latin typeface="Courier New" panose="02070309020205020404" pitchFamily="49" charset="0"/>
            </a:endParaRPr>
          </a:p>
          <a:p>
            <a:pPr>
              <a:lnSpc>
                <a:spcPct val="80000"/>
              </a:lnSpc>
              <a:buClr>
                <a:srgbClr val="7F0055"/>
              </a:buClr>
              <a:buNone/>
            </a:pPr>
            <a:r>
              <a:rPr lang="en-US" altLang="zh-CN" sz="1400" dirty="0">
                <a:solidFill>
                  <a:srgbClr val="0000A0"/>
                </a:solidFill>
                <a:latin typeface="Courier New" panose="02070309020205020404" pitchFamily="49" charset="0"/>
              </a:rPr>
              <a:t>    </a:t>
            </a:r>
            <a:r>
              <a:rPr lang="en-US" altLang="zh-CN" sz="1400" dirty="0">
                <a:solidFill>
                  <a:srgbClr val="800080"/>
                </a:solidFill>
                <a:latin typeface="Courier New" panose="02070309020205020404" pitchFamily="49" charset="0"/>
              </a:rPr>
              <a:t>}</a:t>
            </a:r>
            <a:endParaRPr lang="en-US" altLang="zh-CN" sz="1400" dirty="0">
              <a:latin typeface="Courier New" panose="02070309020205020404" pitchFamily="49" charset="0"/>
            </a:endParaRPr>
          </a:p>
          <a:p>
            <a:pPr>
              <a:lnSpc>
                <a:spcPct val="80000"/>
              </a:lnSpc>
              <a:buClr>
                <a:srgbClr val="7F0055"/>
              </a:buClr>
              <a:buNone/>
            </a:pPr>
            <a:r>
              <a:rPr lang="en-US" altLang="zh-CN" sz="1400" dirty="0">
                <a:solidFill>
                  <a:srgbClr val="800080"/>
                </a:solidFill>
                <a:latin typeface="Courier New" panose="02070309020205020404" pitchFamily="49" charset="0"/>
              </a:rPr>
              <a:t>}</a:t>
            </a:r>
          </a:p>
          <a:p>
            <a:pPr>
              <a:lnSpc>
                <a:spcPct val="80000"/>
              </a:lnSpc>
              <a:buClr>
                <a:srgbClr val="7F0055"/>
              </a:buClr>
              <a:buNone/>
            </a:pPr>
            <a:endParaRPr lang="en-US" altLang="zh-CN" sz="1400" dirty="0">
              <a:solidFill>
                <a:srgbClr val="800080"/>
              </a:solidFill>
              <a:latin typeface="Courier New" panose="02070309020205020404" pitchFamily="49" charset="0"/>
            </a:endParaRPr>
          </a:p>
          <a:p>
            <a:pPr marL="342900" indent="-342900" eaLnBrk="0" hangingPunct="0">
              <a:spcBef>
                <a:spcPct val="20000"/>
              </a:spcBef>
              <a:buClr>
                <a:schemeClr val="accent6"/>
              </a:buClr>
              <a:buFont typeface="Wingdings" panose="05000000000000000000" pitchFamily="2" charset="2"/>
              <a:buChar char="l"/>
              <a:defRPr/>
            </a:pPr>
            <a:r>
              <a:rPr lang="zh-CN" altLang="en-US" dirty="0" smtClean="0"/>
              <a:t>使用一</a:t>
            </a:r>
            <a:r>
              <a:rPr lang="zh-CN" altLang="en-US" dirty="0"/>
              <a:t>个静态的初始化器（</a:t>
            </a:r>
            <a:r>
              <a:rPr lang="en-US" altLang="zh-CN" dirty="0"/>
              <a:t>initializer</a:t>
            </a:r>
            <a:r>
              <a:rPr lang="zh-CN" altLang="en-US" dirty="0" smtClean="0"/>
              <a:t>），</a:t>
            </a:r>
            <a:endParaRPr lang="en-US" altLang="zh-CN" dirty="0" smtClean="0"/>
          </a:p>
          <a:p>
            <a:pPr eaLnBrk="0" hangingPunct="0">
              <a:spcBef>
                <a:spcPct val="20000"/>
              </a:spcBef>
              <a:buClr>
                <a:schemeClr val="accent6"/>
              </a:buClr>
              <a:defRPr/>
            </a:pPr>
            <a:r>
              <a:rPr lang="zh-CN" altLang="en-US" dirty="0" smtClean="0"/>
              <a:t>       避免</a:t>
            </a:r>
            <a:r>
              <a:rPr lang="zh-CN" altLang="en-US" dirty="0"/>
              <a:t>了这种效率低下的情况</a:t>
            </a:r>
            <a:r>
              <a:rPr lang="zh-CN" altLang="en-US" dirty="0" smtClean="0"/>
              <a:t>。 </a:t>
            </a:r>
            <a:endParaRPr lang="en-US" altLang="zh-CN" dirty="0" smtClean="0"/>
          </a:p>
          <a:p>
            <a:pPr marL="342900" indent="-342900" eaLnBrk="0" hangingPunct="0">
              <a:spcBef>
                <a:spcPct val="20000"/>
              </a:spcBef>
              <a:buClr>
                <a:schemeClr val="accent6"/>
              </a:buClr>
              <a:buFont typeface="Wingdings" panose="05000000000000000000" pitchFamily="2" charset="2"/>
              <a:buChar char="l"/>
              <a:defRPr/>
            </a:pPr>
            <a:endParaRPr lang="en-US" altLang="zh-CN" dirty="0" smtClean="0"/>
          </a:p>
          <a:p>
            <a:pPr marL="342900" indent="-342900" eaLnBrk="0" hangingPunct="0">
              <a:spcBef>
                <a:spcPct val="20000"/>
              </a:spcBef>
              <a:buClr>
                <a:schemeClr val="accent6"/>
              </a:buClr>
              <a:buFont typeface="Wingdings" panose="05000000000000000000" pitchFamily="2" charset="2"/>
              <a:buChar char="l"/>
              <a:defRPr/>
            </a:pPr>
            <a:endParaRPr lang="zh-CN" altLang="en-US" dirty="0"/>
          </a:p>
          <a:p>
            <a:pPr marL="342900" indent="-342900" eaLnBrk="0" hangingPunct="0">
              <a:spcBef>
                <a:spcPct val="20000"/>
              </a:spcBef>
              <a:buClr>
                <a:schemeClr val="accent6"/>
              </a:buClr>
              <a:buFont typeface="Wingdings" panose="05000000000000000000" pitchFamily="2" charset="2"/>
              <a:buChar char="l"/>
              <a:defRPr/>
            </a:pPr>
            <a:endParaRPr lang="en-US" altLang="zh-CN" dirty="0" smtClean="0"/>
          </a:p>
          <a:p>
            <a:pPr marL="342900" indent="-342900" eaLnBrk="0" hangingPunct="0">
              <a:spcBef>
                <a:spcPct val="20000"/>
              </a:spcBef>
              <a:buClr>
                <a:schemeClr val="accent6"/>
              </a:buClr>
              <a:buFont typeface="Wingdings" panose="05000000000000000000" pitchFamily="2" charset="2"/>
              <a:buChar char="l"/>
              <a:defRPr/>
            </a:pPr>
            <a:endParaRPr lang="en-US" altLang="zh-CN" dirty="0" smtClean="0">
              <a:solidFill>
                <a:srgbClr val="400000"/>
              </a:solidFill>
              <a:latin typeface="Courier New" panose="02070309020205020404" pitchFamily="49" charset="0"/>
            </a:endParaRPr>
          </a:p>
          <a:p>
            <a:pPr marL="342900" indent="-342900" eaLnBrk="0" hangingPunct="0">
              <a:spcBef>
                <a:spcPct val="20000"/>
              </a:spcBef>
              <a:buClr>
                <a:schemeClr val="accent6"/>
              </a:buClr>
              <a:buFont typeface="Wingdings" panose="05000000000000000000" pitchFamily="2" charset="2"/>
              <a:buChar char="l"/>
              <a:defRPr/>
            </a:pPr>
            <a:endParaRPr lang="en-US" altLang="zh-CN" dirty="0" smtClean="0">
              <a:latin typeface="微软雅黑" panose="020B0503020204020204" pitchFamily="34" charset="-122"/>
              <a:ea typeface="微软雅黑" panose="020B0503020204020204" pitchFamily="34" charset="-122"/>
            </a:endParaRPr>
          </a:p>
          <a:p>
            <a:pPr marL="342900" indent="-342900" eaLnBrk="0" hangingPunct="0">
              <a:spcBef>
                <a:spcPct val="20000"/>
              </a:spcBef>
              <a:buClr>
                <a:schemeClr val="accent6"/>
              </a:buClr>
              <a:buFont typeface="Wingdings" panose="05000000000000000000" pitchFamily="2" charset="2"/>
              <a:buChar char="l"/>
              <a:defRPr/>
            </a:pPr>
            <a:endParaRPr lang="en-US" altLang="zh-CN" dirty="0" smtClean="0">
              <a:latin typeface="微软雅黑" panose="020B0503020204020204" pitchFamily="34" charset="-122"/>
              <a:ea typeface="微软雅黑" panose="020B0503020204020204" pitchFamily="34" charset="-122"/>
            </a:endParaRPr>
          </a:p>
        </p:txBody>
      </p:sp>
      <p:sp>
        <p:nvSpPr>
          <p:cNvPr id="7" name="标题 1"/>
          <p:cNvSpPr txBox="1"/>
          <p:nvPr/>
        </p:nvSpPr>
        <p:spPr>
          <a:xfrm>
            <a:off x="348702" y="198279"/>
            <a:ext cx="4439322" cy="362376"/>
          </a:xfrm>
          <a:prstGeom prst="rect">
            <a:avLst/>
          </a:prstGeom>
        </p:spPr>
        <p:txBody>
          <a:bodyPr vert="horz" lIns="91440" tIns="45720" rIns="91440" bIns="45720" rtlCol="0" anchor="ctr">
            <a:noAutofit/>
          </a:bodyPr>
          <a:lstStyle/>
          <a:p>
            <a:pPr lvl="0">
              <a:spcBef>
                <a:spcPct val="0"/>
              </a:spcBef>
              <a:defRPr/>
            </a:pPr>
            <a:r>
              <a:rPr kumimoji="1"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知识</a:t>
            </a:r>
            <a:r>
              <a:rPr kumimoji="1"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点</a:t>
            </a:r>
            <a:r>
              <a:rPr kumimoji="1"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kumimoji="1"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：创建和销毁对象</a:t>
            </a:r>
            <a:r>
              <a:rPr kumimoji="1"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避免创建不必要的对象</a:t>
            </a:r>
            <a:endParaRPr kumimoji="1" lang="zh-CN" altLang="en-US" sz="14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56176" y="3717032"/>
            <a:ext cx="2846630" cy="2846630"/>
          </a:xfrm>
          <a:prstGeom prst="rect">
            <a:avLst/>
          </a:prstGeom>
        </p:spPr>
      </p:pic>
    </p:spTree>
    <p:extLst>
      <p:ext uri="{BB962C8B-B14F-4D97-AF65-F5344CB8AC3E}">
        <p14:creationId xmlns:p14="http://schemas.microsoft.com/office/powerpoint/2010/main" val="31483551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348705" y="634999"/>
            <a:ext cx="8446597" cy="0"/>
          </a:xfrm>
          <a:prstGeom prst="line">
            <a:avLst/>
          </a:prstGeom>
          <a:ln w="3175" cmpd="sng">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14" name="图片 13" descr="nubia 品牌PPT模版元素-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9454" y="6143644"/>
            <a:ext cx="1827626" cy="284489"/>
          </a:xfrm>
          <a:prstGeom prst="rect">
            <a:avLst/>
          </a:prstGeom>
        </p:spPr>
      </p:pic>
      <p:pic>
        <p:nvPicPr>
          <p:cNvPr id="17" name="Picture 2" descr="C:\Users\Administrator\Desktop\Untitled-1.png"/>
          <p:cNvPicPr>
            <a:picLocks noChangeAspect="1" noChangeArrowheads="1"/>
          </p:cNvPicPr>
          <p:nvPr/>
        </p:nvPicPr>
        <p:blipFill>
          <a:blip r:embed="rId4"/>
          <a:srcRect/>
          <a:stretch>
            <a:fillRect/>
          </a:stretch>
        </p:blipFill>
        <p:spPr bwMode="auto">
          <a:xfrm>
            <a:off x="285720" y="6286520"/>
            <a:ext cx="995363" cy="122237"/>
          </a:xfrm>
          <a:prstGeom prst="rect">
            <a:avLst/>
          </a:prstGeom>
          <a:noFill/>
        </p:spPr>
      </p:pic>
      <p:sp>
        <p:nvSpPr>
          <p:cNvPr id="6" name="TextBox 5"/>
          <p:cNvSpPr txBox="1"/>
          <p:nvPr/>
        </p:nvSpPr>
        <p:spPr>
          <a:xfrm>
            <a:off x="357158" y="928671"/>
            <a:ext cx="8445500" cy="3970318"/>
          </a:xfrm>
          <a:prstGeom prst="rect">
            <a:avLst/>
          </a:prstGeom>
          <a:noFill/>
        </p:spPr>
        <p:txBody>
          <a:bodyPr>
            <a:spAutoFit/>
          </a:bodyPr>
          <a:lstStyle/>
          <a:p>
            <a:pPr>
              <a:lnSpc>
                <a:spcPct val="80000"/>
              </a:lnSpc>
              <a:buClr>
                <a:schemeClr val="tx1"/>
              </a:buClr>
            </a:pPr>
            <a:r>
              <a:rPr lang="en-US" altLang="zh-CN" sz="1400" b="1" dirty="0">
                <a:solidFill>
                  <a:srgbClr val="7F0055"/>
                </a:solidFill>
                <a:latin typeface="Courier New" panose="02070309020205020404" pitchFamily="49" charset="0"/>
              </a:rPr>
              <a:t>public</a:t>
            </a:r>
            <a:r>
              <a:rPr lang="en-US" altLang="zh-CN" sz="1400" dirty="0">
                <a:solidFill>
                  <a:srgbClr val="0000A0"/>
                </a:solidFill>
                <a:latin typeface="Courier New" panose="02070309020205020404" pitchFamily="49" charset="0"/>
              </a:rPr>
              <a:t> </a:t>
            </a:r>
            <a:r>
              <a:rPr lang="en-US" altLang="zh-CN" sz="1400" b="1" dirty="0">
                <a:solidFill>
                  <a:srgbClr val="7F0055"/>
                </a:solidFill>
                <a:latin typeface="Courier New" panose="02070309020205020404" pitchFamily="49" charset="0"/>
              </a:rPr>
              <a:t>static</a:t>
            </a:r>
            <a:r>
              <a:rPr lang="en-US" altLang="zh-CN" sz="1400" dirty="0">
                <a:solidFill>
                  <a:srgbClr val="0000A0"/>
                </a:solidFill>
                <a:latin typeface="Courier New" panose="02070309020205020404" pitchFamily="49" charset="0"/>
              </a:rPr>
              <a:t> </a:t>
            </a:r>
            <a:r>
              <a:rPr lang="en-US" altLang="zh-CN" sz="1400" b="1" dirty="0">
                <a:solidFill>
                  <a:srgbClr val="7F0055"/>
                </a:solidFill>
                <a:latin typeface="Courier New" panose="02070309020205020404" pitchFamily="49" charset="0"/>
              </a:rPr>
              <a:t>void</a:t>
            </a:r>
            <a:r>
              <a:rPr lang="en-US" altLang="zh-CN" sz="1400" dirty="0">
                <a:solidFill>
                  <a:srgbClr val="0000A0"/>
                </a:solidFill>
                <a:latin typeface="Courier New" panose="02070309020205020404" pitchFamily="49" charset="0"/>
              </a:rPr>
              <a:t> </a:t>
            </a:r>
            <a:r>
              <a:rPr lang="en-US" altLang="zh-CN" sz="1400" b="1" dirty="0">
                <a:solidFill>
                  <a:srgbClr val="000080"/>
                </a:solidFill>
                <a:latin typeface="Courier New" panose="02070309020205020404" pitchFamily="49" charset="0"/>
              </a:rPr>
              <a:t>main</a:t>
            </a:r>
            <a:r>
              <a:rPr lang="en-US" altLang="zh-CN" sz="1400" dirty="0">
                <a:solidFill>
                  <a:srgbClr val="800080"/>
                </a:solidFill>
                <a:latin typeface="Courier New" panose="02070309020205020404" pitchFamily="49" charset="0"/>
              </a:rPr>
              <a:t>(</a:t>
            </a:r>
            <a:r>
              <a:rPr lang="en-US" altLang="zh-CN" sz="1400" b="1" dirty="0">
                <a:solidFill>
                  <a:srgbClr val="000080"/>
                </a:solidFill>
                <a:latin typeface="Courier New" panose="02070309020205020404" pitchFamily="49" charset="0"/>
              </a:rPr>
              <a:t>String</a:t>
            </a:r>
            <a:r>
              <a:rPr lang="en-US" altLang="zh-CN" sz="1400" dirty="0">
                <a:solidFill>
                  <a:srgbClr val="800080"/>
                </a:solidFill>
                <a:latin typeface="Courier New" panose="02070309020205020404" pitchFamily="49" charset="0"/>
              </a:rPr>
              <a:t>[]</a:t>
            </a:r>
            <a:r>
              <a:rPr lang="en-US" altLang="zh-CN" sz="1400" dirty="0">
                <a:solidFill>
                  <a:srgbClr val="0000A0"/>
                </a:solidFill>
                <a:latin typeface="Courier New" panose="02070309020205020404" pitchFamily="49" charset="0"/>
              </a:rPr>
              <a:t> </a:t>
            </a:r>
            <a:r>
              <a:rPr lang="en-US" altLang="zh-CN" sz="1400" dirty="0" err="1">
                <a:solidFill>
                  <a:srgbClr val="808000"/>
                </a:solidFill>
                <a:latin typeface="Courier New" panose="02070309020205020404" pitchFamily="49" charset="0"/>
              </a:rPr>
              <a:t>args</a:t>
            </a:r>
            <a:r>
              <a:rPr lang="en-US" altLang="zh-CN" sz="1400" dirty="0">
                <a:solidFill>
                  <a:srgbClr val="800080"/>
                </a:solidFill>
                <a:latin typeface="Courier New" panose="02070309020205020404" pitchFamily="49" charset="0"/>
              </a:rPr>
              <a:t>)</a:t>
            </a:r>
            <a:r>
              <a:rPr lang="en-US" altLang="zh-CN" sz="1400" dirty="0">
                <a:solidFill>
                  <a:srgbClr val="0000A0"/>
                </a:solidFill>
                <a:latin typeface="Courier New" panose="02070309020205020404" pitchFamily="49" charset="0"/>
              </a:rPr>
              <a:t> </a:t>
            </a:r>
            <a:r>
              <a:rPr lang="en-US" altLang="zh-CN" sz="1400" dirty="0">
                <a:solidFill>
                  <a:srgbClr val="800080"/>
                </a:solidFill>
                <a:latin typeface="Courier New" panose="02070309020205020404" pitchFamily="49" charset="0"/>
              </a:rPr>
              <a:t>{</a:t>
            </a:r>
            <a:endParaRPr lang="en-US" altLang="zh-CN" sz="1400" dirty="0">
              <a:latin typeface="Courier New" panose="02070309020205020404" pitchFamily="49" charset="0"/>
            </a:endParaRPr>
          </a:p>
          <a:p>
            <a:pPr>
              <a:lnSpc>
                <a:spcPct val="80000"/>
              </a:lnSpc>
              <a:buClr>
                <a:schemeClr val="tx1"/>
              </a:buClr>
            </a:pPr>
            <a:r>
              <a:rPr lang="en-US" altLang="zh-CN" sz="1400" dirty="0">
                <a:solidFill>
                  <a:srgbClr val="0000A0"/>
                </a:solidFill>
                <a:latin typeface="Courier New" panose="02070309020205020404" pitchFamily="49" charset="0"/>
              </a:rPr>
              <a:t>        </a:t>
            </a:r>
            <a:r>
              <a:rPr lang="en-US" altLang="zh-CN" sz="1400" b="1" dirty="0">
                <a:solidFill>
                  <a:srgbClr val="000080"/>
                </a:solidFill>
                <a:latin typeface="Courier New" panose="02070309020205020404" pitchFamily="49" charset="0"/>
              </a:rPr>
              <a:t>Long</a:t>
            </a:r>
            <a:r>
              <a:rPr lang="en-US" altLang="zh-CN" sz="1400" dirty="0">
                <a:solidFill>
                  <a:srgbClr val="0000A0"/>
                </a:solidFill>
                <a:latin typeface="Courier New" panose="02070309020205020404" pitchFamily="49" charset="0"/>
              </a:rPr>
              <a:t> </a:t>
            </a:r>
            <a:r>
              <a:rPr lang="en-US" altLang="zh-CN" sz="1400" dirty="0">
                <a:solidFill>
                  <a:srgbClr val="000080"/>
                </a:solidFill>
                <a:latin typeface="Courier New" panose="02070309020205020404" pitchFamily="49" charset="0"/>
              </a:rPr>
              <a:t>sum</a:t>
            </a:r>
            <a:r>
              <a:rPr lang="en-US" altLang="zh-CN" sz="1400" dirty="0">
                <a:solidFill>
                  <a:srgbClr val="0000A0"/>
                </a:solidFill>
                <a:latin typeface="Courier New" panose="02070309020205020404" pitchFamily="49" charset="0"/>
              </a:rPr>
              <a:t> </a:t>
            </a:r>
            <a:r>
              <a:rPr lang="en-US" altLang="zh-CN" sz="1400" dirty="0">
                <a:solidFill>
                  <a:srgbClr val="FF0080"/>
                </a:solidFill>
                <a:latin typeface="Courier New" panose="02070309020205020404" pitchFamily="49" charset="0"/>
              </a:rPr>
              <a:t>=</a:t>
            </a:r>
            <a:r>
              <a:rPr lang="en-US" altLang="zh-CN" sz="1400" dirty="0">
                <a:solidFill>
                  <a:srgbClr val="0000A0"/>
                </a:solidFill>
                <a:latin typeface="Courier New" panose="02070309020205020404" pitchFamily="49" charset="0"/>
              </a:rPr>
              <a:t> </a:t>
            </a:r>
            <a:r>
              <a:rPr lang="en-US" altLang="zh-CN" sz="1400" dirty="0">
                <a:solidFill>
                  <a:srgbClr val="FF0000"/>
                </a:solidFill>
                <a:latin typeface="Courier New" panose="02070309020205020404" pitchFamily="49" charset="0"/>
              </a:rPr>
              <a:t>0L</a:t>
            </a:r>
            <a:r>
              <a:rPr lang="en-US" altLang="zh-CN" sz="1400" dirty="0">
                <a:solidFill>
                  <a:srgbClr val="FF0080"/>
                </a:solidFill>
                <a:latin typeface="Courier New" panose="02070309020205020404" pitchFamily="49" charset="0"/>
              </a:rPr>
              <a:t>;</a:t>
            </a:r>
            <a:endParaRPr lang="en-US" altLang="zh-CN" sz="1400" dirty="0">
              <a:latin typeface="Courier New" panose="02070309020205020404" pitchFamily="49" charset="0"/>
            </a:endParaRPr>
          </a:p>
          <a:p>
            <a:pPr>
              <a:lnSpc>
                <a:spcPct val="80000"/>
              </a:lnSpc>
              <a:buClr>
                <a:schemeClr val="tx1"/>
              </a:buClr>
            </a:pPr>
            <a:r>
              <a:rPr lang="en-US" altLang="zh-CN" sz="1400" dirty="0">
                <a:solidFill>
                  <a:srgbClr val="0000A0"/>
                </a:solidFill>
                <a:latin typeface="Courier New" panose="02070309020205020404" pitchFamily="49" charset="0"/>
              </a:rPr>
              <a:t>        </a:t>
            </a:r>
            <a:r>
              <a:rPr lang="en-US" altLang="zh-CN" sz="1400" b="1" dirty="0">
                <a:solidFill>
                  <a:srgbClr val="7F0055"/>
                </a:solidFill>
                <a:latin typeface="Courier New" panose="02070309020205020404" pitchFamily="49" charset="0"/>
              </a:rPr>
              <a:t>for</a:t>
            </a:r>
            <a:r>
              <a:rPr lang="en-US" altLang="zh-CN" sz="1400" dirty="0">
                <a:solidFill>
                  <a:srgbClr val="0000A0"/>
                </a:solidFill>
                <a:latin typeface="Courier New" panose="02070309020205020404" pitchFamily="49" charset="0"/>
              </a:rPr>
              <a:t> </a:t>
            </a:r>
            <a:r>
              <a:rPr lang="en-US" altLang="zh-CN" sz="1400" dirty="0">
                <a:solidFill>
                  <a:srgbClr val="800080"/>
                </a:solidFill>
                <a:latin typeface="Courier New" panose="02070309020205020404" pitchFamily="49" charset="0"/>
              </a:rPr>
              <a:t>(</a:t>
            </a:r>
            <a:r>
              <a:rPr lang="en-US" altLang="zh-CN" sz="1400" b="1" dirty="0">
                <a:solidFill>
                  <a:srgbClr val="7F0055"/>
                </a:solidFill>
                <a:latin typeface="Courier New" panose="02070309020205020404" pitchFamily="49" charset="0"/>
              </a:rPr>
              <a:t>long</a:t>
            </a:r>
            <a:r>
              <a:rPr lang="en-US" altLang="zh-CN" sz="1400" dirty="0">
                <a:solidFill>
                  <a:srgbClr val="0000A0"/>
                </a:solidFill>
                <a:latin typeface="Courier New" panose="02070309020205020404" pitchFamily="49" charset="0"/>
              </a:rPr>
              <a:t> </a:t>
            </a:r>
            <a:r>
              <a:rPr lang="en-US" altLang="zh-CN" sz="1400" dirty="0" err="1">
                <a:solidFill>
                  <a:srgbClr val="000080"/>
                </a:solidFill>
                <a:latin typeface="Courier New" panose="02070309020205020404" pitchFamily="49" charset="0"/>
              </a:rPr>
              <a:t>i</a:t>
            </a:r>
            <a:r>
              <a:rPr lang="en-US" altLang="zh-CN" sz="1400" dirty="0">
                <a:solidFill>
                  <a:srgbClr val="0000A0"/>
                </a:solidFill>
                <a:latin typeface="Courier New" panose="02070309020205020404" pitchFamily="49" charset="0"/>
              </a:rPr>
              <a:t> </a:t>
            </a:r>
            <a:r>
              <a:rPr lang="en-US" altLang="zh-CN" sz="1400" dirty="0">
                <a:solidFill>
                  <a:srgbClr val="FF0080"/>
                </a:solidFill>
                <a:latin typeface="Courier New" panose="02070309020205020404" pitchFamily="49" charset="0"/>
              </a:rPr>
              <a:t>=</a:t>
            </a:r>
            <a:r>
              <a:rPr lang="en-US" altLang="zh-CN" sz="1400" dirty="0">
                <a:solidFill>
                  <a:srgbClr val="0000A0"/>
                </a:solidFill>
                <a:latin typeface="Courier New" panose="02070309020205020404" pitchFamily="49" charset="0"/>
              </a:rPr>
              <a:t> </a:t>
            </a:r>
            <a:r>
              <a:rPr lang="en-US" altLang="zh-CN" sz="1400" dirty="0">
                <a:solidFill>
                  <a:srgbClr val="FF0000"/>
                </a:solidFill>
                <a:latin typeface="Courier New" panose="02070309020205020404" pitchFamily="49" charset="0"/>
              </a:rPr>
              <a:t>0</a:t>
            </a:r>
            <a:r>
              <a:rPr lang="en-US" altLang="zh-CN" sz="1400" dirty="0">
                <a:solidFill>
                  <a:srgbClr val="FF0080"/>
                </a:solidFill>
                <a:latin typeface="Courier New" panose="02070309020205020404" pitchFamily="49" charset="0"/>
              </a:rPr>
              <a:t>;</a:t>
            </a:r>
            <a:r>
              <a:rPr lang="en-US" altLang="zh-CN" sz="1400" dirty="0">
                <a:solidFill>
                  <a:srgbClr val="0000A0"/>
                </a:solidFill>
                <a:latin typeface="Courier New" panose="02070309020205020404" pitchFamily="49" charset="0"/>
              </a:rPr>
              <a:t> </a:t>
            </a:r>
            <a:r>
              <a:rPr lang="en-US" altLang="zh-CN" sz="1400" dirty="0" err="1">
                <a:solidFill>
                  <a:srgbClr val="008000"/>
                </a:solidFill>
                <a:latin typeface="Courier New" panose="02070309020205020404" pitchFamily="49" charset="0"/>
              </a:rPr>
              <a:t>i</a:t>
            </a:r>
            <a:r>
              <a:rPr lang="en-US" altLang="zh-CN" sz="1400" dirty="0">
                <a:solidFill>
                  <a:srgbClr val="0000A0"/>
                </a:solidFill>
                <a:latin typeface="Courier New" panose="02070309020205020404" pitchFamily="49" charset="0"/>
              </a:rPr>
              <a:t> </a:t>
            </a:r>
            <a:r>
              <a:rPr lang="en-US" altLang="zh-CN" sz="1400" dirty="0">
                <a:solidFill>
                  <a:srgbClr val="FF0080"/>
                </a:solidFill>
                <a:latin typeface="Courier New" panose="02070309020205020404" pitchFamily="49" charset="0"/>
              </a:rPr>
              <a:t>&lt;</a:t>
            </a:r>
            <a:r>
              <a:rPr lang="en-US" altLang="zh-CN" sz="1400" dirty="0">
                <a:solidFill>
                  <a:srgbClr val="0000A0"/>
                </a:solidFill>
                <a:latin typeface="Courier New" panose="02070309020205020404" pitchFamily="49" charset="0"/>
              </a:rPr>
              <a:t> </a:t>
            </a:r>
            <a:r>
              <a:rPr lang="en-US" altLang="zh-CN" sz="1400" b="1" dirty="0" err="1">
                <a:solidFill>
                  <a:srgbClr val="000080"/>
                </a:solidFill>
                <a:latin typeface="Courier New" panose="02070309020205020404" pitchFamily="49" charset="0"/>
              </a:rPr>
              <a:t>Integer</a:t>
            </a:r>
            <a:r>
              <a:rPr lang="en-US" altLang="zh-CN" sz="1400" dirty="0" err="1">
                <a:solidFill>
                  <a:srgbClr val="FF0080"/>
                </a:solidFill>
                <a:latin typeface="Courier New" panose="02070309020205020404" pitchFamily="49" charset="0"/>
              </a:rPr>
              <a:t>.</a:t>
            </a:r>
            <a:r>
              <a:rPr lang="en-US" altLang="zh-CN" sz="1400" b="1" dirty="0" err="1">
                <a:solidFill>
                  <a:srgbClr val="000080"/>
                </a:solidFill>
                <a:latin typeface="Courier New" panose="02070309020205020404" pitchFamily="49" charset="0"/>
              </a:rPr>
              <a:t>MAX_VALUE</a:t>
            </a:r>
            <a:r>
              <a:rPr lang="en-US" altLang="zh-CN" sz="1400" dirty="0">
                <a:solidFill>
                  <a:srgbClr val="FF0080"/>
                </a:solidFill>
                <a:latin typeface="Courier New" panose="02070309020205020404" pitchFamily="49" charset="0"/>
              </a:rPr>
              <a:t>;</a:t>
            </a:r>
            <a:r>
              <a:rPr lang="en-US" altLang="zh-CN" sz="1400" dirty="0">
                <a:solidFill>
                  <a:srgbClr val="0000A0"/>
                </a:solidFill>
                <a:latin typeface="Courier New" panose="02070309020205020404" pitchFamily="49" charset="0"/>
              </a:rPr>
              <a:t> </a:t>
            </a:r>
            <a:r>
              <a:rPr lang="en-US" altLang="zh-CN" sz="1400" dirty="0" err="1">
                <a:solidFill>
                  <a:srgbClr val="008000"/>
                </a:solidFill>
                <a:latin typeface="Courier New" panose="02070309020205020404" pitchFamily="49" charset="0"/>
              </a:rPr>
              <a:t>i</a:t>
            </a:r>
            <a:r>
              <a:rPr lang="en-US" altLang="zh-CN" sz="1400" dirty="0">
                <a:solidFill>
                  <a:srgbClr val="FF0080"/>
                </a:solidFill>
                <a:latin typeface="Courier New" panose="02070309020205020404" pitchFamily="49" charset="0"/>
              </a:rPr>
              <a:t>++</a:t>
            </a:r>
            <a:r>
              <a:rPr lang="en-US" altLang="zh-CN" sz="1400" dirty="0">
                <a:solidFill>
                  <a:srgbClr val="800080"/>
                </a:solidFill>
                <a:latin typeface="Courier New" panose="02070309020205020404" pitchFamily="49" charset="0"/>
              </a:rPr>
              <a:t>)</a:t>
            </a:r>
            <a:r>
              <a:rPr lang="en-US" altLang="zh-CN" sz="1400" dirty="0">
                <a:solidFill>
                  <a:srgbClr val="0000A0"/>
                </a:solidFill>
                <a:latin typeface="Courier New" panose="02070309020205020404" pitchFamily="49" charset="0"/>
              </a:rPr>
              <a:t> </a:t>
            </a:r>
            <a:r>
              <a:rPr lang="en-US" altLang="zh-CN" sz="1400" dirty="0">
                <a:solidFill>
                  <a:srgbClr val="800080"/>
                </a:solidFill>
                <a:latin typeface="Courier New" panose="02070309020205020404" pitchFamily="49" charset="0"/>
              </a:rPr>
              <a:t>{</a:t>
            </a:r>
            <a:endParaRPr lang="en-US" altLang="zh-CN" sz="1400" dirty="0">
              <a:latin typeface="Courier New" panose="02070309020205020404" pitchFamily="49" charset="0"/>
            </a:endParaRPr>
          </a:p>
          <a:p>
            <a:pPr>
              <a:lnSpc>
                <a:spcPct val="80000"/>
              </a:lnSpc>
              <a:buClr>
                <a:schemeClr val="tx1"/>
              </a:buClr>
            </a:pPr>
            <a:r>
              <a:rPr lang="en-US" altLang="zh-CN" sz="1400" dirty="0">
                <a:solidFill>
                  <a:srgbClr val="0000A0"/>
                </a:solidFill>
                <a:latin typeface="Courier New" panose="02070309020205020404" pitchFamily="49" charset="0"/>
              </a:rPr>
              <a:t>            </a:t>
            </a:r>
            <a:r>
              <a:rPr lang="en-US" altLang="zh-CN" sz="1400" dirty="0">
                <a:solidFill>
                  <a:srgbClr val="008000"/>
                </a:solidFill>
                <a:latin typeface="Courier New" panose="02070309020205020404" pitchFamily="49" charset="0"/>
              </a:rPr>
              <a:t>sum</a:t>
            </a:r>
            <a:r>
              <a:rPr lang="en-US" altLang="zh-CN" sz="1400" dirty="0">
                <a:solidFill>
                  <a:srgbClr val="0000A0"/>
                </a:solidFill>
                <a:latin typeface="Courier New" panose="02070309020205020404" pitchFamily="49" charset="0"/>
              </a:rPr>
              <a:t> </a:t>
            </a:r>
            <a:r>
              <a:rPr lang="en-US" altLang="zh-CN" sz="1400" dirty="0">
                <a:solidFill>
                  <a:srgbClr val="FF0080"/>
                </a:solidFill>
                <a:latin typeface="Courier New" panose="02070309020205020404" pitchFamily="49" charset="0"/>
              </a:rPr>
              <a:t>+=</a:t>
            </a:r>
            <a:r>
              <a:rPr lang="en-US" altLang="zh-CN" sz="1400" dirty="0">
                <a:solidFill>
                  <a:srgbClr val="0000A0"/>
                </a:solidFill>
                <a:latin typeface="Courier New" panose="02070309020205020404" pitchFamily="49" charset="0"/>
              </a:rPr>
              <a:t> </a:t>
            </a:r>
            <a:r>
              <a:rPr lang="en-US" altLang="zh-CN" sz="1400" dirty="0" err="1">
                <a:solidFill>
                  <a:srgbClr val="008000"/>
                </a:solidFill>
                <a:latin typeface="Courier New" panose="02070309020205020404" pitchFamily="49" charset="0"/>
              </a:rPr>
              <a:t>i</a:t>
            </a:r>
            <a:r>
              <a:rPr lang="en-US" altLang="zh-CN" sz="1400" dirty="0">
                <a:solidFill>
                  <a:srgbClr val="FF0080"/>
                </a:solidFill>
                <a:latin typeface="Courier New" panose="02070309020205020404" pitchFamily="49" charset="0"/>
              </a:rPr>
              <a:t>;</a:t>
            </a:r>
            <a:endParaRPr lang="en-US" altLang="zh-CN" sz="1400" dirty="0">
              <a:latin typeface="Courier New" panose="02070309020205020404" pitchFamily="49" charset="0"/>
            </a:endParaRPr>
          </a:p>
          <a:p>
            <a:pPr>
              <a:lnSpc>
                <a:spcPct val="80000"/>
              </a:lnSpc>
              <a:buClr>
                <a:schemeClr val="tx1"/>
              </a:buClr>
            </a:pPr>
            <a:r>
              <a:rPr lang="en-US" altLang="zh-CN" sz="1400" dirty="0">
                <a:solidFill>
                  <a:srgbClr val="0000A0"/>
                </a:solidFill>
                <a:latin typeface="Courier New" panose="02070309020205020404" pitchFamily="49" charset="0"/>
              </a:rPr>
              <a:t>        </a:t>
            </a:r>
            <a:r>
              <a:rPr lang="en-US" altLang="zh-CN" sz="1400" dirty="0">
                <a:solidFill>
                  <a:srgbClr val="800080"/>
                </a:solidFill>
                <a:latin typeface="Courier New" panose="02070309020205020404" pitchFamily="49" charset="0"/>
              </a:rPr>
              <a:t>}</a:t>
            </a:r>
            <a:endParaRPr lang="en-US" altLang="zh-CN" sz="1400" dirty="0">
              <a:latin typeface="Courier New" panose="02070309020205020404" pitchFamily="49" charset="0"/>
            </a:endParaRPr>
          </a:p>
          <a:p>
            <a:pPr>
              <a:lnSpc>
                <a:spcPct val="80000"/>
              </a:lnSpc>
              <a:buClr>
                <a:schemeClr val="tx1"/>
              </a:buClr>
            </a:pPr>
            <a:r>
              <a:rPr lang="en-US" altLang="zh-CN" sz="1400" dirty="0">
                <a:solidFill>
                  <a:srgbClr val="0000A0"/>
                </a:solidFill>
                <a:latin typeface="Courier New" panose="02070309020205020404" pitchFamily="49" charset="0"/>
              </a:rPr>
              <a:t>        </a:t>
            </a:r>
            <a:r>
              <a:rPr lang="en-US" altLang="zh-CN" sz="1400" b="1" dirty="0" err="1">
                <a:solidFill>
                  <a:srgbClr val="000080"/>
                </a:solidFill>
                <a:latin typeface="Courier New" panose="02070309020205020404" pitchFamily="49" charset="0"/>
              </a:rPr>
              <a:t>System</a:t>
            </a:r>
            <a:r>
              <a:rPr lang="en-US" altLang="zh-CN" sz="1400" dirty="0" err="1">
                <a:solidFill>
                  <a:srgbClr val="FF0080"/>
                </a:solidFill>
                <a:latin typeface="Courier New" panose="02070309020205020404" pitchFamily="49" charset="0"/>
              </a:rPr>
              <a:t>.</a:t>
            </a:r>
            <a:r>
              <a:rPr lang="en-US" altLang="zh-CN" sz="1400" b="1" dirty="0" err="1">
                <a:solidFill>
                  <a:srgbClr val="000080"/>
                </a:solidFill>
                <a:latin typeface="Courier New" panose="02070309020205020404" pitchFamily="49" charset="0"/>
              </a:rPr>
              <a:t>out</a:t>
            </a:r>
            <a:r>
              <a:rPr lang="en-US" altLang="zh-CN" sz="1400" dirty="0" err="1">
                <a:solidFill>
                  <a:srgbClr val="FF0080"/>
                </a:solidFill>
                <a:latin typeface="Courier New" panose="02070309020205020404" pitchFamily="49" charset="0"/>
              </a:rPr>
              <a:t>.</a:t>
            </a:r>
            <a:r>
              <a:rPr lang="en-US" altLang="zh-CN" sz="1400" dirty="0" err="1">
                <a:solidFill>
                  <a:srgbClr val="008000"/>
                </a:solidFill>
                <a:latin typeface="Courier New" panose="02070309020205020404" pitchFamily="49" charset="0"/>
              </a:rPr>
              <a:t>println</a:t>
            </a:r>
            <a:r>
              <a:rPr lang="en-US" altLang="zh-CN" sz="1400" dirty="0">
                <a:solidFill>
                  <a:srgbClr val="800080"/>
                </a:solidFill>
                <a:latin typeface="Courier New" panose="02070309020205020404" pitchFamily="49" charset="0"/>
              </a:rPr>
              <a:t>(</a:t>
            </a:r>
            <a:r>
              <a:rPr lang="en-US" altLang="zh-CN" sz="1400" dirty="0">
                <a:solidFill>
                  <a:srgbClr val="008000"/>
                </a:solidFill>
                <a:latin typeface="Courier New" panose="02070309020205020404" pitchFamily="49" charset="0"/>
              </a:rPr>
              <a:t>sum</a:t>
            </a:r>
            <a:r>
              <a:rPr lang="en-US" altLang="zh-CN" sz="1400" dirty="0">
                <a:solidFill>
                  <a:srgbClr val="800080"/>
                </a:solidFill>
                <a:latin typeface="Courier New" panose="02070309020205020404" pitchFamily="49" charset="0"/>
              </a:rPr>
              <a:t>)</a:t>
            </a:r>
            <a:r>
              <a:rPr lang="en-US" altLang="zh-CN" sz="1400" dirty="0">
                <a:solidFill>
                  <a:srgbClr val="FF0080"/>
                </a:solidFill>
                <a:latin typeface="Courier New" panose="02070309020205020404" pitchFamily="49" charset="0"/>
              </a:rPr>
              <a:t>;</a:t>
            </a:r>
            <a:endParaRPr lang="en-US" altLang="zh-CN" sz="1400" dirty="0">
              <a:latin typeface="Courier New" panose="02070309020205020404" pitchFamily="49" charset="0"/>
            </a:endParaRPr>
          </a:p>
          <a:p>
            <a:pPr>
              <a:lnSpc>
                <a:spcPct val="80000"/>
              </a:lnSpc>
              <a:buClr>
                <a:schemeClr val="tx1"/>
              </a:buClr>
            </a:pPr>
            <a:r>
              <a:rPr lang="en-US" altLang="zh-CN" sz="1400" dirty="0">
                <a:solidFill>
                  <a:srgbClr val="0000A0"/>
                </a:solidFill>
                <a:latin typeface="Courier New" panose="02070309020205020404" pitchFamily="49" charset="0"/>
              </a:rPr>
              <a:t>    </a:t>
            </a:r>
            <a:r>
              <a:rPr lang="en-US" altLang="zh-CN" sz="1400" dirty="0">
                <a:solidFill>
                  <a:srgbClr val="800080"/>
                </a:solidFill>
                <a:latin typeface="Courier New" panose="02070309020205020404" pitchFamily="49" charset="0"/>
              </a:rPr>
              <a:t>}</a:t>
            </a:r>
            <a:endParaRPr lang="zh-CN" altLang="en-US" sz="1400" dirty="0"/>
          </a:p>
          <a:p>
            <a:pPr>
              <a:lnSpc>
                <a:spcPct val="80000"/>
              </a:lnSpc>
              <a:buClr>
                <a:srgbClr val="7F0055"/>
              </a:buClr>
              <a:buNone/>
            </a:pPr>
            <a:endParaRPr lang="en-US" altLang="zh-CN" sz="1400" dirty="0">
              <a:solidFill>
                <a:srgbClr val="800080"/>
              </a:solidFill>
              <a:latin typeface="Courier New" panose="02070309020205020404" pitchFamily="49" charset="0"/>
            </a:endParaRPr>
          </a:p>
          <a:p>
            <a:pPr>
              <a:lnSpc>
                <a:spcPct val="80000"/>
              </a:lnSpc>
              <a:buClr>
                <a:srgbClr val="7F0055"/>
              </a:buClr>
              <a:buNone/>
            </a:pPr>
            <a:endParaRPr lang="en-US" altLang="zh-CN" sz="1400" dirty="0">
              <a:solidFill>
                <a:srgbClr val="800080"/>
              </a:solidFill>
              <a:latin typeface="Courier New" panose="02070309020205020404" pitchFamily="49" charset="0"/>
            </a:endParaRPr>
          </a:p>
          <a:p>
            <a:pPr marL="342900" indent="-342900" eaLnBrk="0" hangingPunct="0">
              <a:spcBef>
                <a:spcPct val="20000"/>
              </a:spcBef>
              <a:buClr>
                <a:schemeClr val="accent6"/>
              </a:buClr>
              <a:buFont typeface="Wingdings" panose="05000000000000000000" pitchFamily="2" charset="2"/>
              <a:buChar char="l"/>
              <a:defRPr/>
            </a:pPr>
            <a:r>
              <a:rPr lang="zh-CN" altLang="en-US" dirty="0"/>
              <a:t>要优先使用基本类型而不是装箱基本类型，要当心无意识的自动装箱。 </a:t>
            </a:r>
            <a:r>
              <a:rPr lang="zh-CN" altLang="en-US" dirty="0" smtClean="0"/>
              <a:t> </a:t>
            </a:r>
            <a:endParaRPr lang="en-US" altLang="zh-CN" dirty="0" smtClean="0"/>
          </a:p>
          <a:p>
            <a:pPr marL="342900" indent="-342900" eaLnBrk="0" hangingPunct="0">
              <a:spcBef>
                <a:spcPct val="20000"/>
              </a:spcBef>
              <a:buClr>
                <a:schemeClr val="accent6"/>
              </a:buClr>
              <a:buFont typeface="Wingdings" panose="05000000000000000000" pitchFamily="2" charset="2"/>
              <a:buChar char="l"/>
              <a:defRPr/>
            </a:pPr>
            <a:endParaRPr lang="en-US" altLang="zh-CN" dirty="0" smtClean="0"/>
          </a:p>
          <a:p>
            <a:pPr marL="342900" indent="-342900" eaLnBrk="0" hangingPunct="0">
              <a:spcBef>
                <a:spcPct val="20000"/>
              </a:spcBef>
              <a:buClr>
                <a:schemeClr val="accent6"/>
              </a:buClr>
              <a:buFont typeface="Wingdings" panose="05000000000000000000" pitchFamily="2" charset="2"/>
              <a:buChar char="l"/>
              <a:defRPr/>
            </a:pPr>
            <a:endParaRPr lang="zh-CN" altLang="en-US" dirty="0"/>
          </a:p>
          <a:p>
            <a:pPr marL="342900" indent="-342900" eaLnBrk="0" hangingPunct="0">
              <a:spcBef>
                <a:spcPct val="20000"/>
              </a:spcBef>
              <a:buClr>
                <a:schemeClr val="accent6"/>
              </a:buClr>
              <a:buFont typeface="Wingdings" panose="05000000000000000000" pitchFamily="2" charset="2"/>
              <a:buChar char="l"/>
              <a:defRPr/>
            </a:pPr>
            <a:endParaRPr lang="en-US" altLang="zh-CN" dirty="0" smtClean="0"/>
          </a:p>
          <a:p>
            <a:pPr marL="342900" indent="-342900" eaLnBrk="0" hangingPunct="0">
              <a:spcBef>
                <a:spcPct val="20000"/>
              </a:spcBef>
              <a:buClr>
                <a:schemeClr val="accent6"/>
              </a:buClr>
              <a:buFont typeface="Wingdings" panose="05000000000000000000" pitchFamily="2" charset="2"/>
              <a:buChar char="l"/>
              <a:defRPr/>
            </a:pPr>
            <a:endParaRPr lang="en-US" altLang="zh-CN" dirty="0" smtClean="0">
              <a:solidFill>
                <a:srgbClr val="400000"/>
              </a:solidFill>
              <a:latin typeface="Courier New" panose="02070309020205020404" pitchFamily="49" charset="0"/>
            </a:endParaRPr>
          </a:p>
          <a:p>
            <a:pPr marL="342900" indent="-342900" eaLnBrk="0" hangingPunct="0">
              <a:spcBef>
                <a:spcPct val="20000"/>
              </a:spcBef>
              <a:buClr>
                <a:schemeClr val="accent6"/>
              </a:buClr>
              <a:buFont typeface="Wingdings" panose="05000000000000000000" pitchFamily="2" charset="2"/>
              <a:buChar char="l"/>
              <a:defRPr/>
            </a:pPr>
            <a:endParaRPr lang="en-US" altLang="zh-CN" dirty="0" smtClean="0">
              <a:latin typeface="微软雅黑" panose="020B0503020204020204" pitchFamily="34" charset="-122"/>
              <a:ea typeface="微软雅黑" panose="020B0503020204020204" pitchFamily="34" charset="-122"/>
            </a:endParaRPr>
          </a:p>
          <a:p>
            <a:pPr marL="342900" indent="-342900" eaLnBrk="0" hangingPunct="0">
              <a:spcBef>
                <a:spcPct val="20000"/>
              </a:spcBef>
              <a:buClr>
                <a:schemeClr val="accent6"/>
              </a:buClr>
              <a:buFont typeface="Wingdings" panose="05000000000000000000" pitchFamily="2" charset="2"/>
              <a:buChar char="l"/>
              <a:defRPr/>
            </a:pPr>
            <a:endParaRPr lang="en-US" altLang="zh-CN" dirty="0" smtClean="0">
              <a:latin typeface="微软雅黑" panose="020B0503020204020204" pitchFamily="34" charset="-122"/>
              <a:ea typeface="微软雅黑" panose="020B0503020204020204" pitchFamily="34" charset="-122"/>
            </a:endParaRPr>
          </a:p>
        </p:txBody>
      </p:sp>
      <p:sp>
        <p:nvSpPr>
          <p:cNvPr id="7" name="标题 1"/>
          <p:cNvSpPr txBox="1"/>
          <p:nvPr/>
        </p:nvSpPr>
        <p:spPr>
          <a:xfrm>
            <a:off x="348702" y="198279"/>
            <a:ext cx="4439322" cy="362376"/>
          </a:xfrm>
          <a:prstGeom prst="rect">
            <a:avLst/>
          </a:prstGeom>
        </p:spPr>
        <p:txBody>
          <a:bodyPr vert="horz" lIns="91440" tIns="45720" rIns="91440" bIns="45720" rtlCol="0" anchor="ctr">
            <a:noAutofit/>
          </a:bodyPr>
          <a:lstStyle/>
          <a:p>
            <a:pPr lvl="0">
              <a:spcBef>
                <a:spcPct val="0"/>
              </a:spcBef>
              <a:defRPr/>
            </a:pPr>
            <a:r>
              <a:rPr kumimoji="1"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知识</a:t>
            </a:r>
            <a:r>
              <a:rPr kumimoji="1"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点</a:t>
            </a:r>
            <a:r>
              <a:rPr kumimoji="1"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kumimoji="1"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：创建和销毁对象</a:t>
            </a:r>
            <a:r>
              <a:rPr kumimoji="1"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避免创建不必要的对象</a:t>
            </a:r>
            <a:endParaRPr kumimoji="1" lang="zh-CN" altLang="en-US" sz="14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9355" y="2996952"/>
            <a:ext cx="4631827" cy="3566506"/>
          </a:xfrm>
          <a:prstGeom prst="rect">
            <a:avLst/>
          </a:prstGeom>
        </p:spPr>
      </p:pic>
    </p:spTree>
    <p:extLst>
      <p:ext uri="{BB962C8B-B14F-4D97-AF65-F5344CB8AC3E}">
        <p14:creationId xmlns:p14="http://schemas.microsoft.com/office/powerpoint/2010/main" val="13765866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348705" y="634999"/>
            <a:ext cx="8446597" cy="0"/>
          </a:xfrm>
          <a:prstGeom prst="line">
            <a:avLst/>
          </a:prstGeom>
          <a:ln w="3175" cmpd="sng">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14" name="图片 13" descr="nubia 品牌PPT模版元素-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9454" y="6143644"/>
            <a:ext cx="1827626" cy="284489"/>
          </a:xfrm>
          <a:prstGeom prst="rect">
            <a:avLst/>
          </a:prstGeom>
        </p:spPr>
      </p:pic>
      <p:pic>
        <p:nvPicPr>
          <p:cNvPr id="17" name="Picture 2" descr="C:\Users\Administrator\Desktop\Untitled-1.png"/>
          <p:cNvPicPr>
            <a:picLocks noChangeAspect="1" noChangeArrowheads="1"/>
          </p:cNvPicPr>
          <p:nvPr/>
        </p:nvPicPr>
        <p:blipFill>
          <a:blip r:embed="rId4"/>
          <a:srcRect/>
          <a:stretch>
            <a:fillRect/>
          </a:stretch>
        </p:blipFill>
        <p:spPr bwMode="auto">
          <a:xfrm>
            <a:off x="285720" y="6286520"/>
            <a:ext cx="995363" cy="122237"/>
          </a:xfrm>
          <a:prstGeom prst="rect">
            <a:avLst/>
          </a:prstGeom>
          <a:noFill/>
        </p:spPr>
      </p:pic>
      <p:sp>
        <p:nvSpPr>
          <p:cNvPr id="6" name="TextBox 5"/>
          <p:cNvSpPr txBox="1"/>
          <p:nvPr/>
        </p:nvSpPr>
        <p:spPr>
          <a:xfrm>
            <a:off x="357158" y="928671"/>
            <a:ext cx="8445500" cy="5693866"/>
          </a:xfrm>
          <a:prstGeom prst="rect">
            <a:avLst/>
          </a:prstGeom>
          <a:noFill/>
        </p:spPr>
        <p:txBody>
          <a:bodyPr>
            <a:spAutoFit/>
          </a:bodyPr>
          <a:lstStyle/>
          <a:p>
            <a:pPr>
              <a:lnSpc>
                <a:spcPct val="80000"/>
              </a:lnSpc>
              <a:buClr>
                <a:srgbClr val="7F0055"/>
              </a:buClr>
              <a:buNone/>
            </a:pPr>
            <a:endParaRPr lang="en-US" altLang="zh-CN" sz="1400" dirty="0">
              <a:solidFill>
                <a:srgbClr val="800080"/>
              </a:solidFill>
              <a:latin typeface="Courier New" panose="02070309020205020404" pitchFamily="49" charset="0"/>
            </a:endParaRPr>
          </a:p>
          <a:p>
            <a:pPr marL="342900" indent="-342900" eaLnBrk="0" hangingPunct="0">
              <a:spcBef>
                <a:spcPct val="20000"/>
              </a:spcBef>
              <a:buClr>
                <a:schemeClr val="accent6"/>
              </a:buClr>
              <a:buFont typeface="Wingdings" panose="05000000000000000000" pitchFamily="2" charset="2"/>
              <a:buChar char="l"/>
              <a:defRPr/>
            </a:pPr>
            <a:r>
              <a:rPr lang="zh-CN" altLang="en-US" dirty="0"/>
              <a:t>不要错误地认为本条目所介绍的内容暗示着</a:t>
            </a:r>
            <a:r>
              <a:rPr lang="en-US" altLang="zh-CN" dirty="0"/>
              <a:t>“</a:t>
            </a:r>
            <a:r>
              <a:rPr lang="zh-CN" altLang="en-US" dirty="0"/>
              <a:t>创建对象的代价非常昂贵，我们应该要尽可能地避免创建对象</a:t>
            </a:r>
            <a:r>
              <a:rPr lang="en-US" altLang="zh-CN" dirty="0"/>
              <a:t>”</a:t>
            </a:r>
            <a:r>
              <a:rPr lang="zh-CN" altLang="en-US" dirty="0"/>
              <a:t>。相反，由于小对象的构造器只做很少量的显式工作，所以，小对象的创建和回收动作是非常廉价的，特别是在现代的</a:t>
            </a:r>
            <a:r>
              <a:rPr lang="en-US" altLang="zh-CN" dirty="0"/>
              <a:t>JVM</a:t>
            </a:r>
            <a:r>
              <a:rPr lang="zh-CN" altLang="en-US" dirty="0"/>
              <a:t>实现上更是如此。通过创建附加的对象，提升程序的清晰性、简洁性和功能性，这通常是件好事</a:t>
            </a:r>
            <a:r>
              <a:rPr lang="zh-CN" altLang="en-US" dirty="0" smtClean="0"/>
              <a:t>。</a:t>
            </a:r>
            <a:endParaRPr lang="en-US" altLang="zh-CN" dirty="0" smtClean="0"/>
          </a:p>
          <a:p>
            <a:pPr marL="342900" indent="-342900" eaLnBrk="0" hangingPunct="0">
              <a:spcBef>
                <a:spcPct val="20000"/>
              </a:spcBef>
              <a:buClr>
                <a:schemeClr val="accent6"/>
              </a:buClr>
              <a:buFont typeface="Wingdings" panose="05000000000000000000" pitchFamily="2" charset="2"/>
              <a:buChar char="l"/>
              <a:defRPr/>
            </a:pPr>
            <a:r>
              <a:rPr lang="zh-CN" altLang="en-US" dirty="0"/>
              <a:t>反之，通过维护自己的对象池（</a:t>
            </a:r>
            <a:r>
              <a:rPr lang="en-US" altLang="zh-CN" dirty="0"/>
              <a:t>object pool</a:t>
            </a:r>
            <a:r>
              <a:rPr lang="zh-CN" altLang="en-US" dirty="0"/>
              <a:t>）来避免创建对象并不是一种好的做法，除非池中的对象是非常重量级的。真正正确使用对象池的典型对象示例就是数据库连接池。建立数据库连接的代价是非常昂贵的，因此重用这些对象非常有意义。而且，数据库的许可可能限制你只能使用一定数量的连接。但是，一般而言，维护自己的对象池必定会把代码弄得很乱，同时增加内存占用（</a:t>
            </a:r>
            <a:r>
              <a:rPr lang="en-US" altLang="zh-CN" dirty="0"/>
              <a:t>footprint</a:t>
            </a:r>
            <a:r>
              <a:rPr lang="zh-CN" altLang="en-US" dirty="0"/>
              <a:t>），并且还会损害性能。现代的</a:t>
            </a:r>
            <a:r>
              <a:rPr lang="en-US" altLang="zh-CN" dirty="0"/>
              <a:t>JVM</a:t>
            </a:r>
            <a:r>
              <a:rPr lang="zh-CN" altLang="en-US" dirty="0"/>
              <a:t>实现具有高度优化的垃圾回收器，其性能很容易就会超过轻量级对象池的性能。</a:t>
            </a:r>
            <a:endParaRPr lang="en-US" altLang="zh-CN" dirty="0" smtClean="0"/>
          </a:p>
          <a:p>
            <a:pPr marL="342900" indent="-342900" eaLnBrk="0" hangingPunct="0">
              <a:spcBef>
                <a:spcPct val="20000"/>
              </a:spcBef>
              <a:buClr>
                <a:schemeClr val="accent6"/>
              </a:buClr>
              <a:buFont typeface="Wingdings" panose="05000000000000000000" pitchFamily="2" charset="2"/>
              <a:buChar char="l"/>
              <a:defRPr/>
            </a:pPr>
            <a:endParaRPr lang="en-US" altLang="zh-CN" dirty="0" smtClean="0"/>
          </a:p>
          <a:p>
            <a:pPr marL="342900" indent="-342900" eaLnBrk="0" hangingPunct="0">
              <a:spcBef>
                <a:spcPct val="20000"/>
              </a:spcBef>
              <a:buClr>
                <a:schemeClr val="accent6"/>
              </a:buClr>
              <a:buFont typeface="Wingdings" panose="05000000000000000000" pitchFamily="2" charset="2"/>
              <a:buChar char="l"/>
              <a:defRPr/>
            </a:pPr>
            <a:endParaRPr lang="zh-CN" altLang="en-US" dirty="0"/>
          </a:p>
          <a:p>
            <a:pPr marL="342900" indent="-342900" eaLnBrk="0" hangingPunct="0">
              <a:spcBef>
                <a:spcPct val="20000"/>
              </a:spcBef>
              <a:buClr>
                <a:schemeClr val="accent6"/>
              </a:buClr>
              <a:buFont typeface="Wingdings" panose="05000000000000000000" pitchFamily="2" charset="2"/>
              <a:buChar char="l"/>
              <a:defRPr/>
            </a:pPr>
            <a:endParaRPr lang="en-US" altLang="zh-CN" dirty="0" smtClean="0"/>
          </a:p>
          <a:p>
            <a:pPr marL="342900" indent="-342900" eaLnBrk="0" hangingPunct="0">
              <a:spcBef>
                <a:spcPct val="20000"/>
              </a:spcBef>
              <a:buClr>
                <a:schemeClr val="accent6"/>
              </a:buClr>
              <a:buFont typeface="Wingdings" panose="05000000000000000000" pitchFamily="2" charset="2"/>
              <a:buChar char="l"/>
              <a:defRPr/>
            </a:pPr>
            <a:endParaRPr lang="en-US" altLang="zh-CN" dirty="0" smtClean="0">
              <a:solidFill>
                <a:srgbClr val="400000"/>
              </a:solidFill>
              <a:latin typeface="Courier New" panose="02070309020205020404" pitchFamily="49" charset="0"/>
            </a:endParaRPr>
          </a:p>
          <a:p>
            <a:pPr marL="342900" indent="-342900" eaLnBrk="0" hangingPunct="0">
              <a:spcBef>
                <a:spcPct val="20000"/>
              </a:spcBef>
              <a:buClr>
                <a:schemeClr val="accent6"/>
              </a:buClr>
              <a:buFont typeface="Wingdings" panose="05000000000000000000" pitchFamily="2" charset="2"/>
              <a:buChar char="l"/>
              <a:defRPr/>
            </a:pPr>
            <a:endParaRPr lang="en-US" altLang="zh-CN" dirty="0" smtClean="0">
              <a:latin typeface="微软雅黑" panose="020B0503020204020204" pitchFamily="34" charset="-122"/>
              <a:ea typeface="微软雅黑" panose="020B0503020204020204" pitchFamily="34" charset="-122"/>
            </a:endParaRPr>
          </a:p>
          <a:p>
            <a:pPr marL="342900" indent="-342900" eaLnBrk="0" hangingPunct="0">
              <a:spcBef>
                <a:spcPct val="20000"/>
              </a:spcBef>
              <a:buClr>
                <a:schemeClr val="accent6"/>
              </a:buClr>
              <a:buFont typeface="Wingdings" panose="05000000000000000000" pitchFamily="2" charset="2"/>
              <a:buChar char="l"/>
              <a:defRPr/>
            </a:pPr>
            <a:endParaRPr lang="en-US" altLang="zh-CN" dirty="0" smtClean="0">
              <a:latin typeface="微软雅黑" panose="020B0503020204020204" pitchFamily="34" charset="-122"/>
              <a:ea typeface="微软雅黑" panose="020B0503020204020204" pitchFamily="34" charset="-122"/>
            </a:endParaRPr>
          </a:p>
        </p:txBody>
      </p:sp>
      <p:sp>
        <p:nvSpPr>
          <p:cNvPr id="7" name="标题 1"/>
          <p:cNvSpPr txBox="1"/>
          <p:nvPr/>
        </p:nvSpPr>
        <p:spPr>
          <a:xfrm>
            <a:off x="348702" y="198279"/>
            <a:ext cx="4439322" cy="362376"/>
          </a:xfrm>
          <a:prstGeom prst="rect">
            <a:avLst/>
          </a:prstGeom>
        </p:spPr>
        <p:txBody>
          <a:bodyPr vert="horz" lIns="91440" tIns="45720" rIns="91440" bIns="45720" rtlCol="0" anchor="ctr">
            <a:noAutofit/>
          </a:bodyPr>
          <a:lstStyle/>
          <a:p>
            <a:pPr lvl="0">
              <a:spcBef>
                <a:spcPct val="0"/>
              </a:spcBef>
              <a:defRPr/>
            </a:pPr>
            <a:r>
              <a:rPr kumimoji="1"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知识</a:t>
            </a:r>
            <a:r>
              <a:rPr kumimoji="1"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点</a:t>
            </a:r>
            <a:r>
              <a:rPr kumimoji="1"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kumimoji="1"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：创建和销毁对象</a:t>
            </a:r>
            <a:r>
              <a:rPr kumimoji="1"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避免创建不必要的对象</a:t>
            </a:r>
            <a:endParaRPr kumimoji="1" lang="zh-CN" altLang="en-US" sz="14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23887761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348705" y="634999"/>
            <a:ext cx="8446597" cy="0"/>
          </a:xfrm>
          <a:prstGeom prst="line">
            <a:avLst/>
          </a:prstGeom>
          <a:ln w="3175" cmpd="sng">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14" name="图片 13" descr="nubia 品牌PPT模版元素-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9454" y="6143644"/>
            <a:ext cx="1827626" cy="284489"/>
          </a:xfrm>
          <a:prstGeom prst="rect">
            <a:avLst/>
          </a:prstGeom>
        </p:spPr>
      </p:pic>
      <p:pic>
        <p:nvPicPr>
          <p:cNvPr id="17" name="Picture 2" descr="C:\Users\Administrator\Desktop\Untitled-1.png"/>
          <p:cNvPicPr>
            <a:picLocks noChangeAspect="1" noChangeArrowheads="1"/>
          </p:cNvPicPr>
          <p:nvPr/>
        </p:nvPicPr>
        <p:blipFill>
          <a:blip r:embed="rId4"/>
          <a:srcRect/>
          <a:stretch>
            <a:fillRect/>
          </a:stretch>
        </p:blipFill>
        <p:spPr bwMode="auto">
          <a:xfrm>
            <a:off x="285720" y="6286520"/>
            <a:ext cx="995363" cy="122237"/>
          </a:xfrm>
          <a:prstGeom prst="rect">
            <a:avLst/>
          </a:prstGeom>
          <a:noFill/>
        </p:spPr>
      </p:pic>
      <p:sp>
        <p:nvSpPr>
          <p:cNvPr id="6" name="TextBox 5"/>
          <p:cNvSpPr txBox="1"/>
          <p:nvPr/>
        </p:nvSpPr>
        <p:spPr>
          <a:xfrm>
            <a:off x="357158" y="928671"/>
            <a:ext cx="8445500" cy="2029460"/>
          </a:xfrm>
          <a:prstGeom prst="rect">
            <a:avLst/>
          </a:prstGeom>
          <a:noFill/>
        </p:spPr>
        <p:txBody>
          <a:bodyPr>
            <a:spAutoFit/>
          </a:bodyPr>
          <a:lstStyle/>
          <a:p>
            <a:pPr marL="342900" indent="-342900" eaLnBrk="0" hangingPunct="0">
              <a:spcBef>
                <a:spcPct val="20000"/>
              </a:spcBef>
              <a:buClr>
                <a:schemeClr val="accent6"/>
              </a:buClr>
              <a:buFont typeface="Wingdings" panose="05000000000000000000" pitchFamily="2" charset="2"/>
              <a:buChar char="l"/>
              <a:defRPr/>
            </a:pPr>
            <a:r>
              <a:rPr lang="en-US" altLang="zh-CN"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美元主芯片</a:t>
            </a:r>
          </a:p>
          <a:p>
            <a:pPr marL="342900" indent="-342900" eaLnBrk="0" hangingPunct="0">
              <a:spcBef>
                <a:spcPct val="20000"/>
              </a:spcBef>
              <a:buClr>
                <a:schemeClr val="accent6"/>
              </a:buClr>
              <a:buFont typeface="Wingdings" panose="05000000000000000000" pitchFamily="2" charset="2"/>
              <a:buChar char="l"/>
              <a:defRPr/>
            </a:pPr>
            <a:r>
              <a:rPr lang="en-US" altLang="zh-CN" dirty="0" smtClean="0">
                <a:latin typeface="微软雅黑" panose="020B0503020204020204" pitchFamily="34" charset="-122"/>
                <a:ea typeface="微软雅黑" panose="020B0503020204020204" pitchFamily="34" charset="-122"/>
              </a:rPr>
              <a:t>OSD</a:t>
            </a:r>
            <a:r>
              <a:rPr lang="zh-CN" altLang="en-US" dirty="0" smtClean="0">
                <a:latin typeface="微软雅黑" panose="020B0503020204020204" pitchFamily="34" charset="-122"/>
                <a:ea typeface="微软雅黑" panose="020B0503020204020204" pitchFamily="34" charset="-122"/>
              </a:rPr>
              <a:t>支持</a:t>
            </a:r>
            <a:r>
              <a:rPr lang="en-US" altLang="zh-CN" dirty="0" smtClean="0">
                <a:latin typeface="微软雅黑" panose="020B0503020204020204" pitchFamily="34" charset="-122"/>
                <a:ea typeface="微软雅黑" panose="020B0503020204020204" pitchFamily="34" charset="-122"/>
              </a:rPr>
              <a:t>16</a:t>
            </a:r>
            <a:r>
              <a:rPr lang="zh-CN" altLang="en-US" dirty="0" smtClean="0">
                <a:latin typeface="微软雅黑" panose="020B0503020204020204" pitchFamily="34" charset="-122"/>
                <a:ea typeface="微软雅黑" panose="020B0503020204020204" pitchFamily="34" charset="-122"/>
              </a:rPr>
              <a:t>色</a:t>
            </a:r>
          </a:p>
          <a:p>
            <a:pPr marL="342900" indent="-342900" eaLnBrk="0" hangingPunct="0">
              <a:spcBef>
                <a:spcPct val="20000"/>
              </a:spcBef>
              <a:buClr>
                <a:schemeClr val="accent6"/>
              </a:buClr>
              <a:buFont typeface="Wingdings" panose="05000000000000000000" pitchFamily="2" charset="2"/>
              <a:buChar char="l"/>
              <a:defRPr/>
            </a:pPr>
            <a:r>
              <a:rPr lang="zh-CN" altLang="en-US" dirty="0" smtClean="0">
                <a:latin typeface="微软雅黑" panose="020B0503020204020204" pitchFamily="34" charset="-122"/>
                <a:ea typeface="微软雅黑" panose="020B0503020204020204" pitchFamily="34" charset="-122"/>
              </a:rPr>
              <a:t>菜单显示较竞争对手明显会慢一些</a:t>
            </a:r>
          </a:p>
          <a:p>
            <a:pPr marL="342900" indent="-342900" eaLnBrk="0" hangingPunct="0">
              <a:spcBef>
                <a:spcPct val="20000"/>
              </a:spcBef>
              <a:buClr>
                <a:schemeClr val="accent6"/>
              </a:buClr>
              <a:buFont typeface="Wingdings" panose="05000000000000000000" pitchFamily="2" charset="2"/>
              <a:buChar char="l"/>
              <a:defRPr/>
            </a:pPr>
            <a:r>
              <a:rPr lang="zh-CN" altLang="en-US" dirty="0" smtClean="0">
                <a:latin typeface="微软雅黑" panose="020B0503020204020204" pitchFamily="34" charset="-122"/>
                <a:ea typeface="微软雅黑" panose="020B0503020204020204" pitchFamily="34" charset="-122"/>
              </a:rPr>
              <a:t>用户认为菜单操作快的机顶盒是好的机顶盒</a:t>
            </a:r>
          </a:p>
          <a:p>
            <a:pPr marL="342900" indent="-342900" eaLnBrk="0" hangingPunct="0">
              <a:spcBef>
                <a:spcPct val="20000"/>
              </a:spcBef>
              <a:buClr>
                <a:schemeClr val="accent6"/>
              </a:buClr>
              <a:buFont typeface="Wingdings" panose="05000000000000000000" pitchFamily="2" charset="2"/>
              <a:buChar char="l"/>
              <a:defRPr/>
            </a:pPr>
            <a:endParaRPr lang="zh-CN" altLang="en-US" dirty="0" smtClean="0">
              <a:latin typeface="微软雅黑" panose="020B0503020204020204" pitchFamily="34" charset="-122"/>
              <a:ea typeface="微软雅黑" panose="020B0503020204020204" pitchFamily="34" charset="-122"/>
            </a:endParaRPr>
          </a:p>
          <a:p>
            <a:pPr marL="342900" indent="-342900" eaLnBrk="0" hangingPunct="0">
              <a:spcBef>
                <a:spcPct val="20000"/>
              </a:spcBef>
              <a:buClr>
                <a:schemeClr val="accent6"/>
              </a:buClr>
              <a:buFont typeface="Wingdings" panose="05000000000000000000" pitchFamily="2" charset="2"/>
              <a:buChar char="l"/>
              <a:defRPr/>
            </a:pPr>
            <a:endParaRPr lang="en-US" altLang="zh-CN" dirty="0" smtClean="0">
              <a:latin typeface="微软雅黑" panose="020B0503020204020204" pitchFamily="34" charset="-122"/>
              <a:ea typeface="微软雅黑" panose="020B0503020204020204" pitchFamily="34" charset="-122"/>
            </a:endParaRPr>
          </a:p>
        </p:txBody>
      </p:sp>
      <p:sp>
        <p:nvSpPr>
          <p:cNvPr id="7" name="标题 1"/>
          <p:cNvSpPr txBox="1"/>
          <p:nvPr/>
        </p:nvSpPr>
        <p:spPr>
          <a:xfrm>
            <a:off x="348702" y="198279"/>
            <a:ext cx="4001804" cy="362376"/>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1" lang="zh-CN" altLang="zh-CN" sz="14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案例</a:t>
            </a:r>
            <a:r>
              <a:rPr kumimoji="1" lang="en-US" altLang="zh-CN" sz="14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a:t>
            </a:r>
            <a:r>
              <a:rPr kumimoji="1" lang="zh-CN" altLang="en-US" sz="14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：低成本芯片的</a:t>
            </a:r>
            <a:r>
              <a:rPr kumimoji="1" lang="en-US" altLang="zh-CN" sz="14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OSD</a:t>
            </a:r>
            <a:r>
              <a:rPr kumimoji="1" lang="zh-CN" altLang="en-US" sz="14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驱动优化</a:t>
            </a:r>
          </a:p>
        </p:txBody>
      </p:sp>
      <p:sp>
        <p:nvSpPr>
          <p:cNvPr id="8" name="TextBox 7"/>
          <p:cNvSpPr txBox="1"/>
          <p:nvPr/>
        </p:nvSpPr>
        <p:spPr>
          <a:xfrm>
            <a:off x="5085080" y="2589530"/>
            <a:ext cx="3495040" cy="2834640"/>
          </a:xfrm>
          <a:prstGeom prst="rect">
            <a:avLst/>
          </a:prstGeom>
          <a:noFill/>
        </p:spPr>
        <p:txBody>
          <a:bodyPr wrap="square" rtlCol="0">
            <a:spAutoFit/>
          </a:bodyPr>
          <a:lstStyle/>
          <a:p>
            <a:r>
              <a:rPr lang="zh-CN" altLang="en-US" dirty="0" smtClean="0"/>
              <a:t>方案：</a:t>
            </a:r>
          </a:p>
          <a:p>
            <a:r>
              <a:rPr lang="en-US" altLang="zh-CN" dirty="0" smtClean="0"/>
              <a:t>1.</a:t>
            </a:r>
            <a:r>
              <a:rPr lang="zh-CN" altLang="en-US" dirty="0" smtClean="0"/>
              <a:t>重写驱动，改成纯汇编实现</a:t>
            </a:r>
          </a:p>
          <a:p>
            <a:r>
              <a:rPr lang="en-US" altLang="zh-CN" dirty="0"/>
              <a:t>2.</a:t>
            </a:r>
            <a:r>
              <a:rPr lang="zh-CN" altLang="en-US" dirty="0"/>
              <a:t>计较到每一条指令的执行时间</a:t>
            </a:r>
          </a:p>
          <a:p>
            <a:r>
              <a:rPr lang="en-US" altLang="zh-CN" dirty="0"/>
              <a:t>3.</a:t>
            </a:r>
            <a:r>
              <a:rPr lang="zh-CN" altLang="en-US" dirty="0"/>
              <a:t>充分运用</a:t>
            </a:r>
            <a:r>
              <a:rPr lang="en-US" altLang="zh-CN" dirty="0"/>
              <a:t>CPU</a:t>
            </a:r>
            <a:r>
              <a:rPr lang="zh-CN" altLang="en-US" dirty="0"/>
              <a:t>寄存器</a:t>
            </a:r>
          </a:p>
          <a:p>
            <a:r>
              <a:rPr lang="en-US" altLang="zh-CN" dirty="0"/>
              <a:t>4.</a:t>
            </a:r>
            <a:r>
              <a:rPr lang="zh-CN" altLang="en-US" dirty="0"/>
              <a:t>充分使用移位来代替乘除法</a:t>
            </a:r>
          </a:p>
          <a:p>
            <a:r>
              <a:rPr lang="en-US" altLang="zh-CN" dirty="0"/>
              <a:t>5.</a:t>
            </a:r>
            <a:r>
              <a:rPr lang="zh-CN" altLang="en-US" dirty="0"/>
              <a:t>空间换时间</a:t>
            </a:r>
          </a:p>
          <a:p>
            <a:endParaRPr lang="en-US" altLang="zh-CN" dirty="0"/>
          </a:p>
          <a:p>
            <a:r>
              <a:rPr lang="zh-CN" altLang="en-US" dirty="0"/>
              <a:t>成果：</a:t>
            </a:r>
          </a:p>
          <a:p>
            <a:r>
              <a:rPr lang="zh-CN" altLang="en-US" dirty="0"/>
              <a:t>速度提升了</a:t>
            </a:r>
            <a:r>
              <a:rPr lang="en-US" altLang="zh-CN" dirty="0"/>
              <a:t>10</a:t>
            </a:r>
            <a:r>
              <a:rPr lang="zh-CN" altLang="en-US" dirty="0"/>
              <a:t>倍</a:t>
            </a:r>
          </a:p>
          <a:p>
            <a:r>
              <a:rPr lang="en-US" altLang="zh-CN" dirty="0"/>
              <a:t>1000</a:t>
            </a:r>
            <a:r>
              <a:rPr lang="zh-CN" altLang="en-US" dirty="0"/>
              <a:t>万套主芯片的销量</a:t>
            </a:r>
          </a:p>
        </p:txBody>
      </p:sp>
      <p:pic>
        <p:nvPicPr>
          <p:cNvPr id="2" name="图片 1" descr="timg3"/>
          <p:cNvPicPr>
            <a:picLocks noChangeAspect="1"/>
          </p:cNvPicPr>
          <p:nvPr/>
        </p:nvPicPr>
        <p:blipFill>
          <a:blip r:embed="rId5"/>
          <a:stretch>
            <a:fillRect/>
          </a:stretch>
        </p:blipFill>
        <p:spPr>
          <a:xfrm>
            <a:off x="556895" y="2513330"/>
            <a:ext cx="4219575" cy="316484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348705" y="634999"/>
            <a:ext cx="8446597" cy="0"/>
          </a:xfrm>
          <a:prstGeom prst="line">
            <a:avLst/>
          </a:prstGeom>
          <a:ln w="3175" cmpd="sng">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14" name="图片 13" descr="nubia 品牌PPT模版元素-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9454" y="6143644"/>
            <a:ext cx="1827626" cy="284489"/>
          </a:xfrm>
          <a:prstGeom prst="rect">
            <a:avLst/>
          </a:prstGeom>
        </p:spPr>
      </p:pic>
      <p:pic>
        <p:nvPicPr>
          <p:cNvPr id="17" name="Picture 2" descr="C:\Users\Administrator\Desktop\Untitled-1.png"/>
          <p:cNvPicPr>
            <a:picLocks noChangeAspect="1" noChangeArrowheads="1"/>
          </p:cNvPicPr>
          <p:nvPr/>
        </p:nvPicPr>
        <p:blipFill>
          <a:blip r:embed="rId5"/>
          <a:srcRect/>
          <a:stretch>
            <a:fillRect/>
          </a:stretch>
        </p:blipFill>
        <p:spPr bwMode="auto">
          <a:xfrm>
            <a:off x="285720" y="6286520"/>
            <a:ext cx="995363" cy="122237"/>
          </a:xfrm>
          <a:prstGeom prst="rect">
            <a:avLst/>
          </a:prstGeom>
          <a:noFill/>
        </p:spPr>
      </p:pic>
      <p:sp>
        <p:nvSpPr>
          <p:cNvPr id="6" name="TextBox 5"/>
          <p:cNvSpPr txBox="1"/>
          <p:nvPr/>
        </p:nvSpPr>
        <p:spPr>
          <a:xfrm>
            <a:off x="357158" y="928671"/>
            <a:ext cx="8445500" cy="2029460"/>
          </a:xfrm>
          <a:prstGeom prst="rect">
            <a:avLst/>
          </a:prstGeom>
          <a:noFill/>
        </p:spPr>
        <p:txBody>
          <a:bodyPr>
            <a:spAutoFit/>
          </a:bodyPr>
          <a:lstStyle/>
          <a:p>
            <a:pPr marL="342900" indent="-342900" eaLnBrk="0" hangingPunct="0">
              <a:spcBef>
                <a:spcPct val="20000"/>
              </a:spcBef>
              <a:buClr>
                <a:schemeClr val="accent6"/>
              </a:buClr>
              <a:buFont typeface="Wingdings" panose="05000000000000000000" pitchFamily="2" charset="2"/>
              <a:buChar char="l"/>
              <a:defRPr/>
            </a:pPr>
            <a:r>
              <a:rPr lang="zh-CN" altLang="en-US" dirty="0" smtClean="0">
                <a:latin typeface="微软雅黑" panose="020B0503020204020204" pitchFamily="34" charset="-122"/>
                <a:ea typeface="微软雅黑" panose="020B0503020204020204" pitchFamily="34" charset="-122"/>
              </a:rPr>
              <a:t>可执行程序写在</a:t>
            </a:r>
            <a:r>
              <a:rPr lang="en-US" altLang="zh-CN" dirty="0" smtClean="0">
                <a:latin typeface="微软雅黑" panose="020B0503020204020204" pitchFamily="34" charset="-122"/>
                <a:ea typeface="微软雅黑" panose="020B0503020204020204" pitchFamily="34" charset="-122"/>
              </a:rPr>
              <a:t>Flash</a:t>
            </a:r>
            <a:r>
              <a:rPr lang="zh-CN" altLang="en-US" dirty="0" smtClean="0">
                <a:latin typeface="微软雅黑" panose="020B0503020204020204" pitchFamily="34" charset="-122"/>
                <a:ea typeface="微软雅黑" panose="020B0503020204020204" pitchFamily="34" charset="-122"/>
              </a:rPr>
              <a:t>中</a:t>
            </a:r>
          </a:p>
          <a:p>
            <a:pPr marL="342900" indent="-342900" eaLnBrk="0" hangingPunct="0">
              <a:spcBef>
                <a:spcPct val="20000"/>
              </a:spcBef>
              <a:buClr>
                <a:schemeClr val="accent6"/>
              </a:buClr>
              <a:buFont typeface="Wingdings" panose="05000000000000000000" pitchFamily="2" charset="2"/>
              <a:buChar char="l"/>
              <a:defRPr/>
            </a:pPr>
            <a:r>
              <a:rPr lang="zh-CN" altLang="en-US" dirty="0" smtClean="0">
                <a:latin typeface="微软雅黑" panose="020B0503020204020204" pitchFamily="34" charset="-122"/>
                <a:ea typeface="微软雅黑" panose="020B0503020204020204" pitchFamily="34" charset="-122"/>
              </a:rPr>
              <a:t>农村电压不稳</a:t>
            </a:r>
          </a:p>
          <a:p>
            <a:pPr marL="342900" indent="-342900" eaLnBrk="0" hangingPunct="0">
              <a:spcBef>
                <a:spcPct val="20000"/>
              </a:spcBef>
              <a:buClr>
                <a:schemeClr val="accent6"/>
              </a:buClr>
              <a:buFont typeface="Wingdings" panose="05000000000000000000" pitchFamily="2" charset="2"/>
              <a:buChar char="l"/>
              <a:defRPr/>
            </a:pPr>
            <a:r>
              <a:rPr lang="en-US" altLang="zh-CN" dirty="0" smtClean="0">
                <a:latin typeface="微软雅黑" panose="020B0503020204020204" pitchFamily="34" charset="-122"/>
                <a:ea typeface="微软雅黑" panose="020B0503020204020204" pitchFamily="34" charset="-122"/>
              </a:rPr>
              <a:t>bootloader</a:t>
            </a:r>
            <a:r>
              <a:rPr lang="zh-CN" altLang="en-US" dirty="0" smtClean="0">
                <a:latin typeface="微软雅黑" panose="020B0503020204020204" pitchFamily="34" charset="-122"/>
                <a:ea typeface="微软雅黑" panose="020B0503020204020204" pitchFamily="34" charset="-122"/>
              </a:rPr>
              <a:t>在不稳定的低电压下跳入</a:t>
            </a:r>
            <a:r>
              <a:rPr lang="en-US" altLang="zh-CN" dirty="0" smtClean="0">
                <a:latin typeface="微软雅黑" panose="020B0503020204020204" pitchFamily="34" charset="-122"/>
                <a:ea typeface="微软雅黑" panose="020B0503020204020204" pitchFamily="34" charset="-122"/>
              </a:rPr>
              <a:t>Flash</a:t>
            </a:r>
            <a:r>
              <a:rPr lang="zh-CN" altLang="en-US" dirty="0" smtClean="0">
                <a:latin typeface="微软雅黑" panose="020B0503020204020204" pitchFamily="34" charset="-122"/>
                <a:ea typeface="微软雅黑" panose="020B0503020204020204" pitchFamily="34" charset="-122"/>
              </a:rPr>
              <a:t>驱动误写数据</a:t>
            </a:r>
          </a:p>
          <a:p>
            <a:pPr marL="342900" indent="-342900" eaLnBrk="0" hangingPunct="0">
              <a:spcBef>
                <a:spcPct val="20000"/>
              </a:spcBef>
              <a:buClr>
                <a:schemeClr val="accent6"/>
              </a:buClr>
              <a:buFont typeface="Wingdings" panose="05000000000000000000" pitchFamily="2" charset="2"/>
              <a:buChar char="l"/>
              <a:defRPr/>
            </a:pPr>
            <a:r>
              <a:rPr lang="zh-CN" altLang="en-US" dirty="0" smtClean="0">
                <a:latin typeface="微软雅黑" panose="020B0503020204020204" pitchFamily="34" charset="-122"/>
                <a:ea typeface="微软雅黑" panose="020B0503020204020204" pitchFamily="34" charset="-122"/>
              </a:rPr>
              <a:t>可执行程序被篡改导致无法开机</a:t>
            </a:r>
          </a:p>
          <a:p>
            <a:pPr marL="342900" indent="-342900" eaLnBrk="0" hangingPunct="0">
              <a:spcBef>
                <a:spcPct val="20000"/>
              </a:spcBef>
              <a:buClr>
                <a:schemeClr val="accent6"/>
              </a:buClr>
              <a:buFont typeface="Wingdings" panose="05000000000000000000" pitchFamily="2" charset="2"/>
              <a:buChar char="l"/>
              <a:defRPr/>
            </a:pPr>
            <a:endParaRPr lang="zh-CN" altLang="en-US" dirty="0" smtClean="0">
              <a:latin typeface="微软雅黑" panose="020B0503020204020204" pitchFamily="34" charset="-122"/>
              <a:ea typeface="微软雅黑" panose="020B0503020204020204" pitchFamily="34" charset="-122"/>
            </a:endParaRPr>
          </a:p>
          <a:p>
            <a:pPr marL="342900" indent="-342900" eaLnBrk="0" hangingPunct="0">
              <a:spcBef>
                <a:spcPct val="20000"/>
              </a:spcBef>
              <a:buClr>
                <a:schemeClr val="accent6"/>
              </a:buClr>
              <a:buFont typeface="Wingdings" panose="05000000000000000000" pitchFamily="2" charset="2"/>
              <a:buChar char="l"/>
              <a:defRPr/>
            </a:pPr>
            <a:endParaRPr lang="en-US" altLang="zh-CN" dirty="0" smtClean="0">
              <a:latin typeface="微软雅黑" panose="020B0503020204020204" pitchFamily="34" charset="-122"/>
              <a:ea typeface="微软雅黑" panose="020B0503020204020204" pitchFamily="34" charset="-122"/>
            </a:endParaRPr>
          </a:p>
        </p:txBody>
      </p:sp>
      <p:sp>
        <p:nvSpPr>
          <p:cNvPr id="7" name="标题 1"/>
          <p:cNvSpPr txBox="1"/>
          <p:nvPr/>
        </p:nvSpPr>
        <p:spPr>
          <a:xfrm>
            <a:off x="348702" y="198279"/>
            <a:ext cx="4001804" cy="362376"/>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1" lang="zh-CN" altLang="zh-CN" sz="14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案例</a:t>
            </a:r>
            <a:r>
              <a:rPr kumimoji="1" lang="en-US" altLang="zh-CN" sz="14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2</a:t>
            </a:r>
            <a:r>
              <a:rPr kumimoji="1" lang="zh-CN" altLang="en-US" sz="14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：台湾阿里的破产</a:t>
            </a:r>
          </a:p>
        </p:txBody>
      </p:sp>
      <p:sp>
        <p:nvSpPr>
          <p:cNvPr id="8" name="TextBox 7"/>
          <p:cNvSpPr txBox="1"/>
          <p:nvPr/>
        </p:nvSpPr>
        <p:spPr>
          <a:xfrm>
            <a:off x="5085080" y="2589530"/>
            <a:ext cx="3495040" cy="1188720"/>
          </a:xfrm>
          <a:prstGeom prst="rect">
            <a:avLst/>
          </a:prstGeom>
          <a:noFill/>
        </p:spPr>
        <p:txBody>
          <a:bodyPr wrap="square" rtlCol="0">
            <a:spAutoFit/>
          </a:bodyPr>
          <a:lstStyle/>
          <a:p>
            <a:r>
              <a:rPr lang="zh-CN" altLang="en-US" dirty="0" smtClean="0"/>
              <a:t>方案：</a:t>
            </a:r>
          </a:p>
          <a:p>
            <a:r>
              <a:rPr lang="en-US" altLang="zh-CN" dirty="0" smtClean="0"/>
              <a:t>1.Flash</a:t>
            </a:r>
            <a:r>
              <a:rPr lang="zh-CN" altLang="en-US" dirty="0" smtClean="0"/>
              <a:t>驱动中加入分段冗余</a:t>
            </a:r>
          </a:p>
          <a:p>
            <a:r>
              <a:rPr lang="en-US" altLang="zh-CN" dirty="0"/>
              <a:t>2.</a:t>
            </a:r>
            <a:r>
              <a:rPr lang="zh-CN" altLang="en-US" dirty="0"/>
              <a:t>硬件增加稳压处理</a:t>
            </a:r>
          </a:p>
          <a:p>
            <a:endParaRPr lang="zh-CN" altLang="en-US" dirty="0"/>
          </a:p>
        </p:txBody>
      </p:sp>
      <p:graphicFrame>
        <p:nvGraphicFramePr>
          <p:cNvPr id="9" name="对象 8"/>
          <p:cNvGraphicFramePr/>
          <p:nvPr/>
        </p:nvGraphicFramePr>
        <p:xfrm>
          <a:off x="357505" y="2589530"/>
          <a:ext cx="4596130" cy="2985135"/>
        </p:xfrm>
        <a:graphic>
          <a:graphicData uri="http://schemas.openxmlformats.org/presentationml/2006/ole">
            <mc:AlternateContent xmlns:mc="http://schemas.openxmlformats.org/markup-compatibility/2006">
              <mc:Choice xmlns:v="urn:schemas-microsoft-com:vml" Requires="v">
                <p:oleObj spid="_x0000_s1106" r:id="rId6" imgW="9477375" imgH="6010275" progId="Paint.Picture">
                  <p:embed/>
                </p:oleObj>
              </mc:Choice>
              <mc:Fallback>
                <p:oleObj r:id="rId6" imgW="9477375" imgH="6010275" progId="Paint.Picture">
                  <p:embed/>
                  <p:pic>
                    <p:nvPicPr>
                      <p:cNvPr id="0" name="图片 9"/>
                      <p:cNvPicPr/>
                      <p:nvPr/>
                    </p:nvPicPr>
                    <p:blipFill>
                      <a:blip r:embed="rId7"/>
                      <a:stretch>
                        <a:fillRect/>
                      </a:stretch>
                    </p:blipFill>
                    <p:spPr>
                      <a:xfrm>
                        <a:off x="357505" y="2589530"/>
                        <a:ext cx="4596130" cy="298513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348705" y="634999"/>
            <a:ext cx="8446597" cy="0"/>
          </a:xfrm>
          <a:prstGeom prst="line">
            <a:avLst/>
          </a:prstGeom>
          <a:ln w="3175" cmpd="sng">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14" name="图片 13" descr="nubia 品牌PPT模版元素-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9454" y="6143644"/>
            <a:ext cx="1827626" cy="284489"/>
          </a:xfrm>
          <a:prstGeom prst="rect">
            <a:avLst/>
          </a:prstGeom>
        </p:spPr>
      </p:pic>
      <p:pic>
        <p:nvPicPr>
          <p:cNvPr id="17" name="Picture 2" descr="C:\Users\Administrator\Desktop\Untitled-1.png"/>
          <p:cNvPicPr>
            <a:picLocks noChangeAspect="1" noChangeArrowheads="1"/>
          </p:cNvPicPr>
          <p:nvPr/>
        </p:nvPicPr>
        <p:blipFill>
          <a:blip r:embed="rId4"/>
          <a:srcRect/>
          <a:stretch>
            <a:fillRect/>
          </a:stretch>
        </p:blipFill>
        <p:spPr bwMode="auto">
          <a:xfrm>
            <a:off x="285720" y="6286520"/>
            <a:ext cx="995363" cy="122237"/>
          </a:xfrm>
          <a:prstGeom prst="rect">
            <a:avLst/>
          </a:prstGeom>
          <a:noFill/>
        </p:spPr>
      </p:pic>
      <p:sp>
        <p:nvSpPr>
          <p:cNvPr id="6" name="TextBox 5"/>
          <p:cNvSpPr txBox="1"/>
          <p:nvPr/>
        </p:nvSpPr>
        <p:spPr>
          <a:xfrm>
            <a:off x="357158" y="928671"/>
            <a:ext cx="8445500" cy="1700530"/>
          </a:xfrm>
          <a:prstGeom prst="rect">
            <a:avLst/>
          </a:prstGeom>
          <a:noFill/>
        </p:spPr>
        <p:txBody>
          <a:bodyPr>
            <a:spAutoFit/>
          </a:bodyPr>
          <a:lstStyle/>
          <a:p>
            <a:pPr marL="342900" indent="-342900" eaLnBrk="0" hangingPunct="0">
              <a:spcBef>
                <a:spcPct val="20000"/>
              </a:spcBef>
              <a:buClr>
                <a:schemeClr val="accent6"/>
              </a:buClr>
              <a:buFont typeface="Wingdings" panose="05000000000000000000" pitchFamily="2" charset="2"/>
              <a:buChar char="l"/>
              <a:defRPr/>
            </a:pPr>
            <a:r>
              <a:rPr lang="en-US" dirty="0" smtClean="0">
                <a:latin typeface="微软雅黑" panose="020B0503020204020204" pitchFamily="34" charset="-122"/>
                <a:ea typeface="微软雅黑" panose="020B0503020204020204" pitchFamily="34" charset="-122"/>
              </a:rPr>
              <a:t>MongoDB</a:t>
            </a:r>
            <a:r>
              <a:rPr lang="zh-CN" altLang="en-US" dirty="0" smtClean="0">
                <a:latin typeface="微软雅黑" panose="020B0503020204020204" pitchFamily="34" charset="-122"/>
                <a:ea typeface="微软雅黑" panose="020B0503020204020204" pitchFamily="34" charset="-122"/>
              </a:rPr>
              <a:t>的</a:t>
            </a:r>
            <a:r>
              <a:rPr lang="en-US" altLang="zh-CN" dirty="0" smtClean="0">
                <a:latin typeface="微软雅黑" panose="020B0503020204020204" pitchFamily="34" charset="-122"/>
                <a:ea typeface="微软雅黑" panose="020B0503020204020204" pitchFamily="34" charset="-122"/>
              </a:rPr>
              <a:t>MapReduce</a:t>
            </a:r>
            <a:r>
              <a:rPr lang="zh-CN" altLang="en-US" dirty="0" smtClean="0">
                <a:latin typeface="微软雅黑" panose="020B0503020204020204" pitchFamily="34" charset="-122"/>
                <a:ea typeface="微软雅黑" panose="020B0503020204020204" pitchFamily="34" charset="-122"/>
              </a:rPr>
              <a:t>脚本</a:t>
            </a:r>
          </a:p>
          <a:p>
            <a:pPr marL="342900" indent="-342900" eaLnBrk="0" hangingPunct="0">
              <a:spcBef>
                <a:spcPct val="20000"/>
              </a:spcBef>
              <a:buClr>
                <a:schemeClr val="accent6"/>
              </a:buClr>
              <a:buFont typeface="Wingdings" panose="05000000000000000000" pitchFamily="2" charset="2"/>
              <a:buChar char="l"/>
              <a:defRPr/>
            </a:pPr>
            <a:r>
              <a:rPr lang="zh-CN" altLang="en-US" dirty="0" smtClean="0">
                <a:latin typeface="微软雅黑" panose="020B0503020204020204" pitchFamily="34" charset="-122"/>
                <a:ea typeface="微软雅黑" panose="020B0503020204020204" pitchFamily="34" charset="-122"/>
              </a:rPr>
              <a:t>一个需求对应一套脚本</a:t>
            </a:r>
          </a:p>
          <a:p>
            <a:pPr marL="342900" indent="-342900" eaLnBrk="0" hangingPunct="0">
              <a:spcBef>
                <a:spcPct val="20000"/>
              </a:spcBef>
              <a:buClr>
                <a:schemeClr val="accent6"/>
              </a:buClr>
              <a:buFont typeface="Wingdings" panose="05000000000000000000" pitchFamily="2" charset="2"/>
              <a:buChar char="l"/>
              <a:defRPr/>
            </a:pPr>
            <a:r>
              <a:rPr lang="zh-CN" altLang="en-US" dirty="0" smtClean="0">
                <a:latin typeface="微软雅黑" panose="020B0503020204020204" pitchFamily="34" charset="-122"/>
                <a:ea typeface="微软雅黑" panose="020B0503020204020204" pitchFamily="34" charset="-122"/>
              </a:rPr>
              <a:t>代码冗余度高，不易维护</a:t>
            </a:r>
          </a:p>
          <a:p>
            <a:pPr marL="342900" indent="-342900" eaLnBrk="0" hangingPunct="0">
              <a:spcBef>
                <a:spcPct val="20000"/>
              </a:spcBef>
              <a:buClr>
                <a:schemeClr val="accent6"/>
              </a:buClr>
              <a:buFont typeface="Wingdings" panose="05000000000000000000" pitchFamily="2" charset="2"/>
              <a:buChar char="l"/>
              <a:defRPr/>
            </a:pPr>
            <a:endParaRPr lang="zh-CN" altLang="en-US" dirty="0" smtClean="0">
              <a:latin typeface="微软雅黑" panose="020B0503020204020204" pitchFamily="34" charset="-122"/>
              <a:ea typeface="微软雅黑" panose="020B0503020204020204" pitchFamily="34" charset="-122"/>
            </a:endParaRPr>
          </a:p>
          <a:p>
            <a:pPr marL="342900" indent="-342900" eaLnBrk="0" hangingPunct="0">
              <a:spcBef>
                <a:spcPct val="20000"/>
              </a:spcBef>
              <a:buClr>
                <a:schemeClr val="accent6"/>
              </a:buClr>
              <a:buFont typeface="Wingdings" panose="05000000000000000000" pitchFamily="2" charset="2"/>
              <a:buChar char="l"/>
              <a:defRPr/>
            </a:pPr>
            <a:endParaRPr lang="en-US" altLang="zh-CN" dirty="0" smtClean="0">
              <a:latin typeface="微软雅黑" panose="020B0503020204020204" pitchFamily="34" charset="-122"/>
              <a:ea typeface="微软雅黑" panose="020B0503020204020204" pitchFamily="34" charset="-122"/>
            </a:endParaRPr>
          </a:p>
        </p:txBody>
      </p:sp>
      <p:sp>
        <p:nvSpPr>
          <p:cNvPr id="7" name="标题 1"/>
          <p:cNvSpPr txBox="1"/>
          <p:nvPr/>
        </p:nvSpPr>
        <p:spPr>
          <a:xfrm>
            <a:off x="348702" y="198279"/>
            <a:ext cx="4001804" cy="362376"/>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1" lang="zh-CN" altLang="zh-CN" sz="14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案例</a:t>
            </a:r>
            <a:r>
              <a:rPr kumimoji="1" lang="en-US" altLang="zh-CN" sz="14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3</a:t>
            </a:r>
            <a:r>
              <a:rPr kumimoji="1" lang="zh-CN" altLang="en-US" sz="14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：数据统计算法的封装</a:t>
            </a:r>
          </a:p>
        </p:txBody>
      </p:sp>
      <p:sp>
        <p:nvSpPr>
          <p:cNvPr id="8" name="TextBox 7"/>
          <p:cNvSpPr txBox="1"/>
          <p:nvPr/>
        </p:nvSpPr>
        <p:spPr>
          <a:xfrm>
            <a:off x="5085080" y="2589530"/>
            <a:ext cx="3495040" cy="1463040"/>
          </a:xfrm>
          <a:prstGeom prst="rect">
            <a:avLst/>
          </a:prstGeom>
          <a:noFill/>
        </p:spPr>
        <p:txBody>
          <a:bodyPr wrap="square" rtlCol="0">
            <a:spAutoFit/>
          </a:bodyPr>
          <a:lstStyle/>
          <a:p>
            <a:r>
              <a:rPr lang="zh-CN" altLang="en-US" dirty="0" smtClean="0"/>
              <a:t>方案：</a:t>
            </a:r>
          </a:p>
          <a:p>
            <a:r>
              <a:rPr lang="en-US" altLang="zh-CN" dirty="0" smtClean="0"/>
              <a:t>1.</a:t>
            </a:r>
            <a:r>
              <a:rPr lang="zh-CN" altLang="en-US" dirty="0" smtClean="0"/>
              <a:t>算法封装为类</a:t>
            </a:r>
          </a:p>
          <a:p>
            <a:r>
              <a:rPr lang="en-US" altLang="zh-CN" dirty="0"/>
              <a:t>2.</a:t>
            </a:r>
            <a:r>
              <a:rPr lang="zh-CN" altLang="en-US" dirty="0"/>
              <a:t>不同的需求只需要维护数据统计的条件即可</a:t>
            </a:r>
          </a:p>
          <a:p>
            <a:endParaRPr lang="zh-CN" altLang="en-US" dirty="0"/>
          </a:p>
        </p:txBody>
      </p:sp>
      <p:pic>
        <p:nvPicPr>
          <p:cNvPr id="2" name="图片 1" descr="timg6"/>
          <p:cNvPicPr>
            <a:picLocks noChangeAspect="1"/>
          </p:cNvPicPr>
          <p:nvPr/>
        </p:nvPicPr>
        <p:blipFill>
          <a:blip r:embed="rId5"/>
          <a:stretch>
            <a:fillRect/>
          </a:stretch>
        </p:blipFill>
        <p:spPr>
          <a:xfrm>
            <a:off x="946150" y="2298065"/>
            <a:ext cx="3000375" cy="3662045"/>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348705" y="634999"/>
            <a:ext cx="8446597" cy="0"/>
          </a:xfrm>
          <a:prstGeom prst="line">
            <a:avLst/>
          </a:prstGeom>
          <a:ln w="3175" cmpd="sng">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14" name="图片 13" descr="nubia 品牌PPT模版元素-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9454" y="6143644"/>
            <a:ext cx="1827626" cy="284489"/>
          </a:xfrm>
          <a:prstGeom prst="rect">
            <a:avLst/>
          </a:prstGeom>
        </p:spPr>
      </p:pic>
      <p:pic>
        <p:nvPicPr>
          <p:cNvPr id="17" name="Picture 2" descr="C:\Users\Administrator\Desktop\Untitled-1.png"/>
          <p:cNvPicPr>
            <a:picLocks noChangeAspect="1" noChangeArrowheads="1"/>
          </p:cNvPicPr>
          <p:nvPr/>
        </p:nvPicPr>
        <p:blipFill>
          <a:blip r:embed="rId5"/>
          <a:srcRect/>
          <a:stretch>
            <a:fillRect/>
          </a:stretch>
        </p:blipFill>
        <p:spPr bwMode="auto">
          <a:xfrm>
            <a:off x="285720" y="6286520"/>
            <a:ext cx="995363" cy="122237"/>
          </a:xfrm>
          <a:prstGeom prst="rect">
            <a:avLst/>
          </a:prstGeom>
          <a:noFill/>
        </p:spPr>
      </p:pic>
      <p:sp>
        <p:nvSpPr>
          <p:cNvPr id="6" name="TextBox 5"/>
          <p:cNvSpPr txBox="1"/>
          <p:nvPr/>
        </p:nvSpPr>
        <p:spPr>
          <a:xfrm>
            <a:off x="357158" y="928671"/>
            <a:ext cx="8445500" cy="1042670"/>
          </a:xfrm>
          <a:prstGeom prst="rect">
            <a:avLst/>
          </a:prstGeom>
          <a:noFill/>
        </p:spPr>
        <p:txBody>
          <a:bodyPr>
            <a:spAutoFit/>
          </a:bodyPr>
          <a:lstStyle/>
          <a:p>
            <a:pPr marL="342900" indent="-342900" eaLnBrk="0" hangingPunct="0">
              <a:spcBef>
                <a:spcPct val="20000"/>
              </a:spcBef>
              <a:buClr>
                <a:schemeClr val="accent6"/>
              </a:buClr>
              <a:buFont typeface="Wingdings" panose="05000000000000000000" pitchFamily="2" charset="2"/>
              <a:buChar char="l"/>
              <a:defRPr/>
            </a:pPr>
            <a:r>
              <a:rPr lang="en-US" altLang="zh-CN" dirty="0" smtClean="0">
                <a:latin typeface="微软雅黑" panose="020B0503020204020204" pitchFamily="34" charset="-122"/>
                <a:ea typeface="微软雅黑" panose="020B0503020204020204" pitchFamily="34" charset="-122"/>
              </a:rPr>
              <a:t>tomcat</a:t>
            </a:r>
            <a:r>
              <a:rPr lang="zh-CN" altLang="zh-CN" dirty="0" smtClean="0">
                <a:latin typeface="微软雅黑" panose="020B0503020204020204" pitchFamily="34" charset="-122"/>
                <a:ea typeface="微软雅黑" panose="020B0503020204020204" pitchFamily="34" charset="-122"/>
              </a:rPr>
              <a:t>的</a:t>
            </a:r>
            <a:r>
              <a:rPr lang="en-US" altLang="zh-CN" dirty="0" smtClean="0">
                <a:latin typeface="微软雅黑" panose="020B0503020204020204" pitchFamily="34" charset="-122"/>
                <a:ea typeface="微软雅黑" panose="020B0503020204020204" pitchFamily="34" charset="-122"/>
              </a:rPr>
              <a:t>session</a:t>
            </a:r>
            <a:r>
              <a:rPr lang="zh-CN" altLang="en-US" dirty="0" smtClean="0">
                <a:latin typeface="微软雅黑" panose="020B0503020204020204" pitchFamily="34" charset="-122"/>
                <a:ea typeface="微软雅黑" panose="020B0503020204020204" pitchFamily="34" charset="-122"/>
              </a:rPr>
              <a:t>共享</a:t>
            </a:r>
          </a:p>
          <a:p>
            <a:pPr marL="342900" indent="-342900" eaLnBrk="0" hangingPunct="0">
              <a:spcBef>
                <a:spcPct val="20000"/>
              </a:spcBef>
              <a:buClr>
                <a:schemeClr val="accent6"/>
              </a:buClr>
              <a:buFont typeface="Wingdings" panose="05000000000000000000" pitchFamily="2" charset="2"/>
              <a:buChar char="l"/>
              <a:defRPr/>
            </a:pPr>
            <a:r>
              <a:rPr lang="en-US" altLang="zh-CN" dirty="0" smtClean="0">
                <a:latin typeface="微软雅黑" panose="020B0503020204020204" pitchFamily="34" charset="-122"/>
                <a:ea typeface="微软雅黑" panose="020B0503020204020204" pitchFamily="34" charset="-122"/>
              </a:rPr>
              <a:t>redis</a:t>
            </a:r>
            <a:r>
              <a:rPr lang="zh-CN" altLang="en-US" dirty="0" smtClean="0">
                <a:latin typeface="微软雅黑" panose="020B0503020204020204" pitchFamily="34" charset="-122"/>
                <a:ea typeface="微软雅黑" panose="020B0503020204020204" pitchFamily="34" charset="-122"/>
              </a:rPr>
              <a:t>服务在一段时间后空间变满宕机</a:t>
            </a:r>
          </a:p>
          <a:p>
            <a:pPr marL="342900" indent="-342900" eaLnBrk="0" hangingPunct="0">
              <a:spcBef>
                <a:spcPct val="20000"/>
              </a:spcBef>
              <a:buClr>
                <a:schemeClr val="accent6"/>
              </a:buClr>
              <a:buFont typeface="Wingdings" panose="05000000000000000000" pitchFamily="2" charset="2"/>
              <a:buChar char="l"/>
              <a:defRPr/>
            </a:pPr>
            <a:endParaRPr lang="en-US" altLang="zh-CN" dirty="0" smtClean="0">
              <a:latin typeface="微软雅黑" panose="020B0503020204020204" pitchFamily="34" charset="-122"/>
              <a:ea typeface="微软雅黑" panose="020B0503020204020204" pitchFamily="34" charset="-122"/>
            </a:endParaRPr>
          </a:p>
        </p:txBody>
      </p:sp>
      <p:sp>
        <p:nvSpPr>
          <p:cNvPr id="7" name="标题 1"/>
          <p:cNvSpPr txBox="1"/>
          <p:nvPr/>
        </p:nvSpPr>
        <p:spPr>
          <a:xfrm>
            <a:off x="348702" y="198279"/>
            <a:ext cx="4001804" cy="362376"/>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1" lang="zh-CN" altLang="zh-CN" sz="14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案例</a:t>
            </a:r>
            <a:r>
              <a:rPr kumimoji="1" lang="en-US" altLang="zh-CN" sz="14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4</a:t>
            </a:r>
            <a:r>
              <a:rPr kumimoji="1" lang="zh-CN" altLang="en-US" sz="14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1" lang="en-US" altLang="zh-CN" sz="14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tomcat-redis-session</a:t>
            </a:r>
            <a:r>
              <a:rPr kumimoji="1" lang="zh-CN" altLang="en-US" sz="14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开源组件的使用</a:t>
            </a:r>
          </a:p>
        </p:txBody>
      </p:sp>
      <p:sp>
        <p:nvSpPr>
          <p:cNvPr id="8" name="TextBox 7"/>
          <p:cNvSpPr txBox="1"/>
          <p:nvPr/>
        </p:nvSpPr>
        <p:spPr>
          <a:xfrm>
            <a:off x="5085080" y="2589530"/>
            <a:ext cx="3495040" cy="1188720"/>
          </a:xfrm>
          <a:prstGeom prst="rect">
            <a:avLst/>
          </a:prstGeom>
          <a:noFill/>
        </p:spPr>
        <p:txBody>
          <a:bodyPr wrap="square" rtlCol="0">
            <a:spAutoFit/>
          </a:bodyPr>
          <a:lstStyle/>
          <a:p>
            <a:r>
              <a:rPr lang="zh-CN" altLang="en-US" dirty="0" smtClean="0"/>
              <a:t>方案：</a:t>
            </a:r>
          </a:p>
          <a:p>
            <a:r>
              <a:rPr lang="en-US" altLang="zh-CN" dirty="0" smtClean="0"/>
              <a:t>1.</a:t>
            </a:r>
            <a:r>
              <a:rPr lang="zh-CN" altLang="en-US" dirty="0" smtClean="0"/>
              <a:t>找到开源组件的</a:t>
            </a:r>
            <a:r>
              <a:rPr lang="en-US" altLang="zh-CN" dirty="0" smtClean="0"/>
              <a:t>bug</a:t>
            </a:r>
            <a:r>
              <a:rPr lang="zh-CN" altLang="en-US" dirty="0" smtClean="0"/>
              <a:t>并进行解决</a:t>
            </a:r>
          </a:p>
          <a:p>
            <a:r>
              <a:rPr lang="en-US" altLang="zh-CN" dirty="0"/>
              <a:t>2.</a:t>
            </a:r>
            <a:r>
              <a:rPr lang="zh-CN" altLang="en-US" dirty="0"/>
              <a:t>脚本删除</a:t>
            </a:r>
            <a:r>
              <a:rPr lang="en-US" altLang="zh-CN" dirty="0"/>
              <a:t>redis</a:t>
            </a:r>
            <a:r>
              <a:rPr lang="zh-CN" altLang="en-US" dirty="0"/>
              <a:t>中的</a:t>
            </a:r>
            <a:r>
              <a:rPr lang="en-US" altLang="zh-CN" dirty="0"/>
              <a:t>null</a:t>
            </a:r>
            <a:r>
              <a:rPr lang="zh-CN" altLang="en-US" dirty="0"/>
              <a:t>数据</a:t>
            </a:r>
          </a:p>
          <a:p>
            <a:endParaRPr lang="zh-CN" altLang="en-US" dirty="0"/>
          </a:p>
        </p:txBody>
      </p:sp>
      <p:graphicFrame>
        <p:nvGraphicFramePr>
          <p:cNvPr id="3" name="对象 2"/>
          <p:cNvGraphicFramePr/>
          <p:nvPr/>
        </p:nvGraphicFramePr>
        <p:xfrm>
          <a:off x="491490" y="2020570"/>
          <a:ext cx="4494530" cy="4050030"/>
        </p:xfrm>
        <a:graphic>
          <a:graphicData uri="http://schemas.openxmlformats.org/presentationml/2006/ole">
            <mc:AlternateContent xmlns:mc="http://schemas.openxmlformats.org/markup-compatibility/2006">
              <mc:Choice xmlns:v="urn:schemas-microsoft-com:vml" Requires="v">
                <p:oleObj spid="_x0000_s2130" r:id="rId6" imgW="8020050" imgH="7829550" progId="Paint.Picture">
                  <p:embed/>
                </p:oleObj>
              </mc:Choice>
              <mc:Fallback>
                <p:oleObj r:id="rId6" imgW="8020050" imgH="7829550" progId="Paint.Picture">
                  <p:embed/>
                  <p:pic>
                    <p:nvPicPr>
                      <p:cNvPr id="0" name="图片 3"/>
                      <p:cNvPicPr/>
                      <p:nvPr/>
                    </p:nvPicPr>
                    <p:blipFill>
                      <a:blip r:embed="rId7"/>
                      <a:stretch>
                        <a:fillRect/>
                      </a:stretch>
                    </p:blipFill>
                    <p:spPr>
                      <a:xfrm>
                        <a:off x="491490" y="2020570"/>
                        <a:ext cx="4494530" cy="405003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348705" y="634999"/>
            <a:ext cx="8446597" cy="0"/>
          </a:xfrm>
          <a:prstGeom prst="line">
            <a:avLst/>
          </a:prstGeom>
          <a:ln w="3175" cmpd="sng">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14" name="图片 13" descr="nubia 品牌PPT模版元素-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9454" y="6143644"/>
            <a:ext cx="1827626" cy="284489"/>
          </a:xfrm>
          <a:prstGeom prst="rect">
            <a:avLst/>
          </a:prstGeom>
        </p:spPr>
      </p:pic>
      <p:pic>
        <p:nvPicPr>
          <p:cNvPr id="17" name="Picture 2" descr="C:\Users\Administrator\Desktop\Untitled-1.png"/>
          <p:cNvPicPr>
            <a:picLocks noChangeAspect="1" noChangeArrowheads="1"/>
          </p:cNvPicPr>
          <p:nvPr/>
        </p:nvPicPr>
        <p:blipFill>
          <a:blip r:embed="rId4"/>
          <a:srcRect/>
          <a:stretch>
            <a:fillRect/>
          </a:stretch>
        </p:blipFill>
        <p:spPr bwMode="auto">
          <a:xfrm>
            <a:off x="285720" y="6286520"/>
            <a:ext cx="995363" cy="122237"/>
          </a:xfrm>
          <a:prstGeom prst="rect">
            <a:avLst/>
          </a:prstGeom>
          <a:noFill/>
        </p:spPr>
      </p:pic>
      <p:sp>
        <p:nvSpPr>
          <p:cNvPr id="6" name="TextBox 5"/>
          <p:cNvSpPr txBox="1"/>
          <p:nvPr/>
        </p:nvSpPr>
        <p:spPr>
          <a:xfrm>
            <a:off x="357158" y="928671"/>
            <a:ext cx="8445500" cy="1042670"/>
          </a:xfrm>
          <a:prstGeom prst="rect">
            <a:avLst/>
          </a:prstGeom>
          <a:noFill/>
        </p:spPr>
        <p:txBody>
          <a:bodyPr>
            <a:spAutoFit/>
          </a:bodyPr>
          <a:lstStyle/>
          <a:p>
            <a:pPr marL="342900" indent="-342900" eaLnBrk="0" hangingPunct="0">
              <a:spcBef>
                <a:spcPct val="20000"/>
              </a:spcBef>
              <a:buClr>
                <a:schemeClr val="accent6"/>
              </a:buClr>
              <a:buFont typeface="Wingdings" panose="05000000000000000000" pitchFamily="2" charset="2"/>
              <a:buChar char="l"/>
              <a:defRPr/>
            </a:pPr>
            <a:r>
              <a:rPr lang="zh-CN" altLang="en-US" dirty="0" smtClean="0">
                <a:latin typeface="微软雅黑" panose="020B0503020204020204" pitchFamily="34" charset="-122"/>
                <a:ea typeface="微软雅黑" panose="020B0503020204020204" pitchFamily="34" charset="-122"/>
              </a:rPr>
              <a:t>未登录用户的云同步</a:t>
            </a:r>
          </a:p>
          <a:p>
            <a:pPr marL="342900" indent="-342900" eaLnBrk="0" hangingPunct="0">
              <a:spcBef>
                <a:spcPct val="20000"/>
              </a:spcBef>
              <a:buClr>
                <a:schemeClr val="accent6"/>
              </a:buClr>
              <a:buFont typeface="Wingdings" panose="05000000000000000000" pitchFamily="2" charset="2"/>
              <a:buChar char="l"/>
              <a:defRPr/>
            </a:pPr>
            <a:r>
              <a:rPr lang="zh-CN" altLang="en-US" dirty="0" smtClean="0">
                <a:latin typeface="微软雅黑" panose="020B0503020204020204" pitchFamily="34" charset="-122"/>
                <a:ea typeface="微软雅黑" panose="020B0503020204020204" pitchFamily="34" charset="-122"/>
              </a:rPr>
              <a:t>客户端希望服务器对数据进行保存</a:t>
            </a:r>
          </a:p>
          <a:p>
            <a:pPr marL="342900" indent="-342900" eaLnBrk="0" hangingPunct="0">
              <a:spcBef>
                <a:spcPct val="20000"/>
              </a:spcBef>
              <a:buClr>
                <a:schemeClr val="accent6"/>
              </a:buClr>
              <a:buFont typeface="Wingdings" panose="05000000000000000000" pitchFamily="2" charset="2"/>
              <a:buChar char="l"/>
              <a:defRPr/>
            </a:pPr>
            <a:endParaRPr lang="en-US" altLang="zh-CN" dirty="0" smtClean="0">
              <a:latin typeface="微软雅黑" panose="020B0503020204020204" pitchFamily="34" charset="-122"/>
              <a:ea typeface="微软雅黑" panose="020B0503020204020204" pitchFamily="34" charset="-122"/>
            </a:endParaRPr>
          </a:p>
        </p:txBody>
      </p:sp>
      <p:sp>
        <p:nvSpPr>
          <p:cNvPr id="7" name="标题 1"/>
          <p:cNvSpPr txBox="1"/>
          <p:nvPr/>
        </p:nvSpPr>
        <p:spPr>
          <a:xfrm>
            <a:off x="348702" y="198279"/>
            <a:ext cx="4001804" cy="362376"/>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1" lang="zh-CN" altLang="zh-CN" sz="14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案例</a:t>
            </a:r>
            <a:r>
              <a:rPr kumimoji="1" lang="en-US" altLang="zh-CN" sz="14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5</a:t>
            </a:r>
            <a:r>
              <a:rPr kumimoji="1" lang="zh-CN" altLang="en-US" sz="14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：应用中心云同步</a:t>
            </a:r>
          </a:p>
        </p:txBody>
      </p:sp>
      <p:sp>
        <p:nvSpPr>
          <p:cNvPr id="8" name="TextBox 7"/>
          <p:cNvSpPr txBox="1"/>
          <p:nvPr/>
        </p:nvSpPr>
        <p:spPr>
          <a:xfrm>
            <a:off x="5085080" y="2589530"/>
            <a:ext cx="3495040" cy="1737360"/>
          </a:xfrm>
          <a:prstGeom prst="rect">
            <a:avLst/>
          </a:prstGeom>
          <a:noFill/>
        </p:spPr>
        <p:txBody>
          <a:bodyPr wrap="square" rtlCol="0">
            <a:spAutoFit/>
          </a:bodyPr>
          <a:lstStyle/>
          <a:p>
            <a:r>
              <a:rPr lang="zh-CN" altLang="en-US" dirty="0" smtClean="0"/>
              <a:t>方案：</a:t>
            </a:r>
          </a:p>
          <a:p>
            <a:r>
              <a:rPr lang="en-US" altLang="zh-CN" dirty="0" smtClean="0"/>
              <a:t>1.</a:t>
            </a:r>
            <a:r>
              <a:rPr lang="zh-CN" altLang="en-US" dirty="0" smtClean="0"/>
              <a:t>客户端通过应用</a:t>
            </a:r>
            <a:r>
              <a:rPr lang="en-US" altLang="zh-CN" dirty="0" smtClean="0"/>
              <a:t>ID</a:t>
            </a:r>
            <a:r>
              <a:rPr lang="zh-CN" altLang="en-US" dirty="0" smtClean="0"/>
              <a:t>来获取应用信息并保存在本地</a:t>
            </a:r>
          </a:p>
          <a:p>
            <a:r>
              <a:rPr lang="en-US" altLang="zh-CN" dirty="0"/>
              <a:t>2.</a:t>
            </a:r>
            <a:r>
              <a:rPr lang="zh-CN" altLang="en-US" dirty="0"/>
              <a:t>服务器不对未登录用户安装的应用进行云同步</a:t>
            </a:r>
          </a:p>
          <a:p>
            <a:endParaRPr lang="zh-CN" altLang="en-US" dirty="0"/>
          </a:p>
        </p:txBody>
      </p:sp>
      <p:pic>
        <p:nvPicPr>
          <p:cNvPr id="2" name="图片 1" descr="timg14"/>
          <p:cNvPicPr>
            <a:picLocks noChangeAspect="1"/>
          </p:cNvPicPr>
          <p:nvPr/>
        </p:nvPicPr>
        <p:blipFill>
          <a:blip r:embed="rId5"/>
          <a:stretch>
            <a:fillRect/>
          </a:stretch>
        </p:blipFill>
        <p:spPr>
          <a:xfrm>
            <a:off x="476885" y="2249170"/>
            <a:ext cx="4225925" cy="375920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348705" y="634999"/>
            <a:ext cx="8446597" cy="0"/>
          </a:xfrm>
          <a:prstGeom prst="line">
            <a:avLst/>
          </a:prstGeom>
          <a:ln w="3175" cmpd="sng">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14" name="图片 13" descr="nubia 品牌PPT模版元素-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9454" y="6143644"/>
            <a:ext cx="1827626" cy="284489"/>
          </a:xfrm>
          <a:prstGeom prst="rect">
            <a:avLst/>
          </a:prstGeom>
        </p:spPr>
      </p:pic>
      <p:pic>
        <p:nvPicPr>
          <p:cNvPr id="17" name="Picture 2" descr="C:\Users\Administrator\Desktop\Untitled-1.png"/>
          <p:cNvPicPr>
            <a:picLocks noChangeAspect="1" noChangeArrowheads="1"/>
          </p:cNvPicPr>
          <p:nvPr/>
        </p:nvPicPr>
        <p:blipFill>
          <a:blip r:embed="rId4"/>
          <a:srcRect/>
          <a:stretch>
            <a:fillRect/>
          </a:stretch>
        </p:blipFill>
        <p:spPr bwMode="auto">
          <a:xfrm>
            <a:off x="285720" y="6286520"/>
            <a:ext cx="995363" cy="122237"/>
          </a:xfrm>
          <a:prstGeom prst="rect">
            <a:avLst/>
          </a:prstGeom>
          <a:noFill/>
        </p:spPr>
      </p:pic>
      <p:sp>
        <p:nvSpPr>
          <p:cNvPr id="6" name="TextBox 5"/>
          <p:cNvSpPr txBox="1"/>
          <p:nvPr/>
        </p:nvSpPr>
        <p:spPr>
          <a:xfrm>
            <a:off x="357158" y="928671"/>
            <a:ext cx="8445500" cy="1371600"/>
          </a:xfrm>
          <a:prstGeom prst="rect">
            <a:avLst/>
          </a:prstGeom>
          <a:noFill/>
        </p:spPr>
        <p:txBody>
          <a:bodyPr>
            <a:spAutoFit/>
          </a:bodyPr>
          <a:lstStyle/>
          <a:p>
            <a:pPr marL="342900" indent="-342900" eaLnBrk="0" hangingPunct="0">
              <a:spcBef>
                <a:spcPct val="20000"/>
              </a:spcBef>
              <a:buClr>
                <a:schemeClr val="accent6"/>
              </a:buClr>
              <a:buFont typeface="Wingdings" panose="05000000000000000000" pitchFamily="2" charset="2"/>
              <a:buChar char="l"/>
              <a:defRPr/>
            </a:pPr>
            <a:r>
              <a:rPr lang="zh-CN" altLang="en-US" dirty="0" smtClean="0">
                <a:latin typeface="微软雅黑" panose="020B0503020204020204" pitchFamily="34" charset="-122"/>
                <a:ea typeface="微软雅黑" panose="020B0503020204020204" pitchFamily="34" charset="-122"/>
              </a:rPr>
              <a:t>评论表数据量巨大</a:t>
            </a:r>
          </a:p>
          <a:p>
            <a:pPr marL="342900" indent="-342900" eaLnBrk="0" hangingPunct="0">
              <a:spcBef>
                <a:spcPct val="20000"/>
              </a:spcBef>
              <a:buClr>
                <a:schemeClr val="accent6"/>
              </a:buClr>
              <a:buFont typeface="Wingdings" panose="05000000000000000000" pitchFamily="2" charset="2"/>
              <a:buChar char="l"/>
              <a:defRPr/>
            </a:pPr>
            <a:r>
              <a:rPr lang="zh-CN" altLang="en-US" dirty="0" smtClean="0">
                <a:latin typeface="微软雅黑" panose="020B0503020204020204" pitchFamily="34" charset="-122"/>
                <a:ea typeface="微软雅黑" panose="020B0503020204020204" pitchFamily="34" charset="-122"/>
              </a:rPr>
              <a:t>用户昵称已保存在评论表中，并做了缓存处理</a:t>
            </a:r>
          </a:p>
          <a:p>
            <a:pPr marL="342900" indent="-342900" eaLnBrk="0" hangingPunct="0">
              <a:spcBef>
                <a:spcPct val="20000"/>
              </a:spcBef>
              <a:buClr>
                <a:schemeClr val="accent6"/>
              </a:buClr>
              <a:buFont typeface="Wingdings" panose="05000000000000000000" pitchFamily="2" charset="2"/>
              <a:buChar char="l"/>
              <a:defRPr/>
            </a:pPr>
            <a:r>
              <a:rPr lang="zh-CN" altLang="en-US" dirty="0" smtClean="0">
                <a:latin typeface="微软雅黑" panose="020B0503020204020204" pitchFamily="34" charset="-122"/>
                <a:ea typeface="微软雅黑" panose="020B0503020204020204" pitchFamily="34" charset="-122"/>
              </a:rPr>
              <a:t>产品希望用户修改昵称后能在评论表中看到自己昵称的变化</a:t>
            </a:r>
          </a:p>
          <a:p>
            <a:pPr marL="342900" indent="-342900" eaLnBrk="0" hangingPunct="0">
              <a:spcBef>
                <a:spcPct val="20000"/>
              </a:spcBef>
              <a:buClr>
                <a:schemeClr val="accent6"/>
              </a:buClr>
              <a:buFont typeface="Wingdings" panose="05000000000000000000" pitchFamily="2" charset="2"/>
              <a:buChar char="l"/>
              <a:defRPr/>
            </a:pPr>
            <a:endParaRPr lang="en-US" altLang="zh-CN" dirty="0" smtClean="0">
              <a:latin typeface="微软雅黑" panose="020B0503020204020204" pitchFamily="34" charset="-122"/>
              <a:ea typeface="微软雅黑" panose="020B0503020204020204" pitchFamily="34" charset="-122"/>
            </a:endParaRPr>
          </a:p>
        </p:txBody>
      </p:sp>
      <p:sp>
        <p:nvSpPr>
          <p:cNvPr id="7" name="标题 1"/>
          <p:cNvSpPr txBox="1"/>
          <p:nvPr/>
        </p:nvSpPr>
        <p:spPr>
          <a:xfrm>
            <a:off x="348702" y="198279"/>
            <a:ext cx="4001804" cy="362376"/>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1" lang="zh-CN" altLang="zh-CN" sz="14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案例</a:t>
            </a:r>
            <a:r>
              <a:rPr kumimoji="1" lang="en-US" altLang="zh-CN" sz="14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6</a:t>
            </a:r>
            <a:r>
              <a:rPr kumimoji="1" lang="zh-CN" altLang="en-US" sz="14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：应用中心我的评论</a:t>
            </a:r>
          </a:p>
        </p:txBody>
      </p:sp>
      <p:sp>
        <p:nvSpPr>
          <p:cNvPr id="8" name="TextBox 7"/>
          <p:cNvSpPr txBox="1"/>
          <p:nvPr/>
        </p:nvSpPr>
        <p:spPr>
          <a:xfrm>
            <a:off x="5085080" y="2589530"/>
            <a:ext cx="3495040" cy="2011680"/>
          </a:xfrm>
          <a:prstGeom prst="rect">
            <a:avLst/>
          </a:prstGeom>
          <a:noFill/>
        </p:spPr>
        <p:txBody>
          <a:bodyPr wrap="square" rtlCol="0">
            <a:spAutoFit/>
          </a:bodyPr>
          <a:lstStyle/>
          <a:p>
            <a:r>
              <a:rPr lang="zh-CN" altLang="en-US" dirty="0" smtClean="0"/>
              <a:t>方案：</a:t>
            </a:r>
          </a:p>
          <a:p>
            <a:r>
              <a:rPr lang="en-US" altLang="zh-CN" dirty="0" smtClean="0"/>
              <a:t>1.</a:t>
            </a:r>
            <a:r>
              <a:rPr lang="zh-CN" altLang="en-US" dirty="0" smtClean="0"/>
              <a:t>非强需求，评论表中只保存用户的历史昵称</a:t>
            </a:r>
          </a:p>
          <a:p>
            <a:r>
              <a:rPr lang="en-US" altLang="zh-CN" dirty="0"/>
              <a:t>2.</a:t>
            </a:r>
            <a:r>
              <a:rPr lang="zh-CN" altLang="en-US" dirty="0"/>
              <a:t>如果用户已登录，评论表中其发表的评论中显示的昵称是高亮</a:t>
            </a:r>
            <a:r>
              <a:rPr lang="en-US" altLang="zh-CN" dirty="0"/>
              <a:t>“</a:t>
            </a:r>
            <a:r>
              <a:rPr lang="zh-CN" altLang="en-US" dirty="0"/>
              <a:t>我的评论</a:t>
            </a:r>
            <a:r>
              <a:rPr lang="en-US" altLang="zh-CN" dirty="0"/>
              <a:t>”</a:t>
            </a:r>
          </a:p>
          <a:p>
            <a:endParaRPr lang="zh-CN" altLang="en-US" dirty="0"/>
          </a:p>
        </p:txBody>
      </p:sp>
      <p:pic>
        <p:nvPicPr>
          <p:cNvPr id="3" name="图片 2" descr="timg23"/>
          <p:cNvPicPr>
            <a:picLocks noChangeAspect="1"/>
          </p:cNvPicPr>
          <p:nvPr/>
        </p:nvPicPr>
        <p:blipFill>
          <a:blip r:embed="rId5"/>
          <a:stretch>
            <a:fillRect/>
          </a:stretch>
        </p:blipFill>
        <p:spPr>
          <a:xfrm>
            <a:off x="603885" y="2435225"/>
            <a:ext cx="4279900" cy="320992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srcRect/>
          <a:stretch>
            <a:fillRect/>
          </a:stretch>
        </p:blipFill>
        <p:spPr bwMode="auto">
          <a:xfrm>
            <a:off x="4357686" y="1142984"/>
            <a:ext cx="4360863" cy="3199024"/>
          </a:xfrm>
          <a:prstGeom prst="rect">
            <a:avLst/>
          </a:prstGeom>
          <a:noFill/>
          <a:ln w="9525">
            <a:noFill/>
            <a:miter lim="800000"/>
            <a:headEnd/>
            <a:tailEnd/>
          </a:ln>
          <a:effectLst/>
        </p:spPr>
      </p:pic>
      <p:cxnSp>
        <p:nvCxnSpPr>
          <p:cNvPr id="12" name="直线连接符 11"/>
          <p:cNvCxnSpPr/>
          <p:nvPr/>
        </p:nvCxnSpPr>
        <p:spPr>
          <a:xfrm>
            <a:off x="348705" y="634999"/>
            <a:ext cx="8446597" cy="0"/>
          </a:xfrm>
          <a:prstGeom prst="line">
            <a:avLst/>
          </a:prstGeom>
          <a:ln w="3175" cmpd="sng">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14" name="图片 13" descr="nubia 品牌PPT模版元素-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9454" y="6143644"/>
            <a:ext cx="1827626" cy="284489"/>
          </a:xfrm>
          <a:prstGeom prst="rect">
            <a:avLst/>
          </a:prstGeom>
        </p:spPr>
      </p:pic>
      <p:pic>
        <p:nvPicPr>
          <p:cNvPr id="17" name="Picture 2" descr="C:\Users\Administrator\Desktop\Untitled-1.png"/>
          <p:cNvPicPr>
            <a:picLocks noChangeAspect="1" noChangeArrowheads="1"/>
          </p:cNvPicPr>
          <p:nvPr/>
        </p:nvPicPr>
        <p:blipFill>
          <a:blip r:embed="rId5"/>
          <a:srcRect/>
          <a:stretch>
            <a:fillRect/>
          </a:stretch>
        </p:blipFill>
        <p:spPr bwMode="auto">
          <a:xfrm>
            <a:off x="285720" y="6286520"/>
            <a:ext cx="995363" cy="122237"/>
          </a:xfrm>
          <a:prstGeom prst="rect">
            <a:avLst/>
          </a:prstGeom>
          <a:noFill/>
        </p:spPr>
      </p:pic>
      <p:sp>
        <p:nvSpPr>
          <p:cNvPr id="6" name="TextBox 5"/>
          <p:cNvSpPr txBox="1"/>
          <p:nvPr/>
        </p:nvSpPr>
        <p:spPr>
          <a:xfrm>
            <a:off x="357158" y="928671"/>
            <a:ext cx="8445500" cy="713740"/>
          </a:xfrm>
          <a:prstGeom prst="rect">
            <a:avLst/>
          </a:prstGeom>
          <a:noFill/>
        </p:spPr>
        <p:txBody>
          <a:bodyPr>
            <a:spAutoFit/>
          </a:bodyPr>
          <a:lstStyle/>
          <a:p>
            <a:pPr marL="342900" indent="-342900" eaLnBrk="0" hangingPunct="0">
              <a:spcBef>
                <a:spcPct val="20000"/>
              </a:spcBef>
              <a:buClr>
                <a:schemeClr val="accent6"/>
              </a:buClr>
              <a:buFont typeface="Wingdings" panose="05000000000000000000" pitchFamily="2" charset="2"/>
              <a:buChar char="l"/>
              <a:defRPr/>
            </a:pPr>
            <a:r>
              <a:rPr lang="zh-CN" altLang="en-US" dirty="0" smtClean="0">
                <a:latin typeface="微软雅黑" panose="020B0503020204020204" pitchFamily="34" charset="-122"/>
                <a:ea typeface="微软雅黑" panose="020B0503020204020204" pitchFamily="34" charset="-122"/>
              </a:rPr>
              <a:t>什么是高效</a:t>
            </a:r>
          </a:p>
          <a:p>
            <a:pPr marL="342900" indent="-342900" eaLnBrk="0" hangingPunct="0">
              <a:spcBef>
                <a:spcPct val="20000"/>
              </a:spcBef>
              <a:buClr>
                <a:schemeClr val="accent6"/>
              </a:buClr>
              <a:buFont typeface="Wingdings" panose="05000000000000000000" pitchFamily="2" charset="2"/>
              <a:buChar char="l"/>
              <a:defRPr/>
            </a:pPr>
            <a:endParaRPr lang="en-US" altLang="zh-CN" dirty="0" smtClean="0">
              <a:latin typeface="微软雅黑" panose="020B0503020204020204" pitchFamily="34" charset="-122"/>
              <a:ea typeface="微软雅黑" panose="020B0503020204020204" pitchFamily="34" charset="-122"/>
            </a:endParaRPr>
          </a:p>
        </p:txBody>
      </p:sp>
      <p:sp>
        <p:nvSpPr>
          <p:cNvPr id="7" name="标题 1"/>
          <p:cNvSpPr txBox="1"/>
          <p:nvPr/>
        </p:nvSpPr>
        <p:spPr>
          <a:xfrm>
            <a:off x="348702" y="198279"/>
            <a:ext cx="4001804" cy="362376"/>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1" lang="zh-CN" altLang="en-US" sz="14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什么是高效</a:t>
            </a:r>
          </a:p>
        </p:txBody>
      </p:sp>
      <p:sp>
        <p:nvSpPr>
          <p:cNvPr id="8" name="TextBox 7"/>
          <p:cNvSpPr txBox="1"/>
          <p:nvPr/>
        </p:nvSpPr>
        <p:spPr>
          <a:xfrm>
            <a:off x="571472" y="1357298"/>
            <a:ext cx="8136904" cy="1191260"/>
          </a:xfrm>
          <a:prstGeom prst="rect">
            <a:avLst/>
          </a:prstGeom>
          <a:noFill/>
        </p:spPr>
        <p:txBody>
          <a:bodyPr wrap="square" rtlCol="0">
            <a:spAutoFit/>
          </a:bodyPr>
          <a:lstStyle/>
          <a:p>
            <a:pPr marL="342900" indent="-342900"/>
            <a:r>
              <a:rPr lang="en-US" dirty="0" smtClean="0"/>
              <a:t>1.</a:t>
            </a:r>
            <a:r>
              <a:rPr lang="zh-CN" altLang="en-US" dirty="0" smtClean="0"/>
              <a:t>代码就是你和同事、用户、硬件的沟通</a:t>
            </a:r>
          </a:p>
          <a:p>
            <a:pPr marL="342900" indent="-342900"/>
            <a:r>
              <a:rPr lang="en-US" altLang="zh-CN" dirty="0" smtClean="0"/>
              <a:t>2.</a:t>
            </a:r>
            <a:r>
              <a:rPr lang="zh-CN" altLang="en-US" dirty="0" smtClean="0"/>
              <a:t>简单明了</a:t>
            </a:r>
          </a:p>
          <a:p>
            <a:pPr marL="342900" indent="-342900"/>
            <a:r>
              <a:rPr lang="en-US" altLang="zh-CN" dirty="0" smtClean="0"/>
              <a:t>3.</a:t>
            </a:r>
            <a:r>
              <a:rPr lang="zh-CN" altLang="en-US" dirty="0" smtClean="0"/>
              <a:t>安全快速</a:t>
            </a:r>
          </a:p>
          <a:p>
            <a:pPr marL="342900" indent="-342900"/>
            <a:r>
              <a:rPr lang="en-US" altLang="zh-CN" dirty="0" smtClean="0"/>
              <a:t>4.</a:t>
            </a:r>
            <a:r>
              <a:rPr lang="zh-CN" altLang="en-US" dirty="0" smtClean="0"/>
              <a:t>方便维护</a:t>
            </a:r>
          </a:p>
        </p:txBody>
      </p:sp>
      <p:pic>
        <p:nvPicPr>
          <p:cNvPr id="2" name="图片 1" descr="timg"/>
          <p:cNvPicPr>
            <a:picLocks noChangeAspect="1"/>
          </p:cNvPicPr>
          <p:nvPr/>
        </p:nvPicPr>
        <p:blipFill>
          <a:blip r:embed="rId6"/>
          <a:stretch>
            <a:fillRect/>
          </a:stretch>
        </p:blipFill>
        <p:spPr>
          <a:xfrm>
            <a:off x="521970" y="2853055"/>
            <a:ext cx="2886710" cy="1371600"/>
          </a:xfrm>
          <a:prstGeom prst="rect">
            <a:avLst/>
          </a:prstGeom>
        </p:spPr>
      </p:pic>
      <p:pic>
        <p:nvPicPr>
          <p:cNvPr id="3" name="图片 2" descr="timg2"/>
          <p:cNvPicPr>
            <a:picLocks noChangeAspect="1"/>
          </p:cNvPicPr>
          <p:nvPr/>
        </p:nvPicPr>
        <p:blipFill>
          <a:blip r:embed="rId7"/>
          <a:stretch>
            <a:fillRect/>
          </a:stretch>
        </p:blipFill>
        <p:spPr>
          <a:xfrm>
            <a:off x="2458720" y="4399915"/>
            <a:ext cx="3608705" cy="1743710"/>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348705" y="634999"/>
            <a:ext cx="8446597" cy="0"/>
          </a:xfrm>
          <a:prstGeom prst="line">
            <a:avLst/>
          </a:prstGeom>
          <a:ln w="3175" cmpd="sng">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14" name="图片 13" descr="nubia 品牌PPT模版元素-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9454" y="6143644"/>
            <a:ext cx="1827626" cy="284489"/>
          </a:xfrm>
          <a:prstGeom prst="rect">
            <a:avLst/>
          </a:prstGeom>
        </p:spPr>
      </p:pic>
      <p:pic>
        <p:nvPicPr>
          <p:cNvPr id="17" name="Picture 2" descr="C:\Users\Administrator\Desktop\Untitled-1.png"/>
          <p:cNvPicPr>
            <a:picLocks noChangeAspect="1" noChangeArrowheads="1"/>
          </p:cNvPicPr>
          <p:nvPr/>
        </p:nvPicPr>
        <p:blipFill>
          <a:blip r:embed="rId4"/>
          <a:srcRect/>
          <a:stretch>
            <a:fillRect/>
          </a:stretch>
        </p:blipFill>
        <p:spPr bwMode="auto">
          <a:xfrm>
            <a:off x="285720" y="6286520"/>
            <a:ext cx="995363" cy="122237"/>
          </a:xfrm>
          <a:prstGeom prst="rect">
            <a:avLst/>
          </a:prstGeom>
          <a:noFill/>
        </p:spPr>
      </p:pic>
      <p:sp>
        <p:nvSpPr>
          <p:cNvPr id="6" name="TextBox 5"/>
          <p:cNvSpPr txBox="1"/>
          <p:nvPr/>
        </p:nvSpPr>
        <p:spPr>
          <a:xfrm>
            <a:off x="357158" y="928671"/>
            <a:ext cx="8445500" cy="701731"/>
          </a:xfrm>
          <a:prstGeom prst="rect">
            <a:avLst/>
          </a:prstGeom>
          <a:noFill/>
        </p:spPr>
        <p:txBody>
          <a:bodyPr>
            <a:spAutoFit/>
          </a:bodyPr>
          <a:lstStyle/>
          <a:p>
            <a:pPr marL="342900" indent="-342900" eaLnBrk="0" hangingPunct="0">
              <a:spcBef>
                <a:spcPct val="20000"/>
              </a:spcBef>
              <a:buClr>
                <a:schemeClr val="accent6"/>
              </a:buClr>
              <a:buFont typeface="Wingdings" panose="05000000000000000000" pitchFamily="2" charset="2"/>
              <a:buChar char="l"/>
              <a:defRPr/>
            </a:pPr>
            <a:r>
              <a:rPr lang="zh-CN" altLang="en-US" dirty="0" smtClean="0">
                <a:latin typeface="微软雅黑" panose="020B0503020204020204" pitchFamily="34" charset="-122"/>
                <a:ea typeface="微软雅黑" panose="020B0503020204020204" pitchFamily="34" charset="-122"/>
              </a:rPr>
              <a:t>代码存在较多可优化的空间</a:t>
            </a:r>
            <a:endParaRPr lang="zh-CN" altLang="en-US" dirty="0" smtClean="0">
              <a:latin typeface="微软雅黑" panose="020B0503020204020204" pitchFamily="34" charset="-122"/>
              <a:ea typeface="微软雅黑" panose="020B0503020204020204" pitchFamily="34" charset="-122"/>
            </a:endParaRPr>
          </a:p>
          <a:p>
            <a:pPr marL="342900" indent="-342900" eaLnBrk="0" hangingPunct="0">
              <a:spcBef>
                <a:spcPct val="20000"/>
              </a:spcBef>
              <a:buClr>
                <a:schemeClr val="accent6"/>
              </a:buClr>
              <a:buFont typeface="Wingdings" panose="05000000000000000000" pitchFamily="2" charset="2"/>
              <a:buChar char="l"/>
              <a:defRPr/>
            </a:pPr>
            <a:r>
              <a:rPr lang="zh-CN" altLang="en-US" dirty="0" smtClean="0">
                <a:latin typeface="微软雅黑" panose="020B0503020204020204" pitchFamily="34" charset="-122"/>
                <a:ea typeface="微软雅黑" panose="020B0503020204020204" pitchFamily="34" charset="-122"/>
              </a:rPr>
              <a:t>应用升级列表速度很慢，用户体验差</a:t>
            </a:r>
            <a:endParaRPr lang="en-US" altLang="zh-CN" dirty="0" smtClean="0">
              <a:latin typeface="微软雅黑" panose="020B0503020204020204" pitchFamily="34" charset="-122"/>
              <a:ea typeface="微软雅黑" panose="020B0503020204020204" pitchFamily="34" charset="-122"/>
            </a:endParaRPr>
          </a:p>
        </p:txBody>
      </p:sp>
      <p:sp>
        <p:nvSpPr>
          <p:cNvPr id="7" name="标题 1"/>
          <p:cNvSpPr txBox="1"/>
          <p:nvPr/>
        </p:nvSpPr>
        <p:spPr>
          <a:xfrm>
            <a:off x="348702" y="198279"/>
            <a:ext cx="4001804" cy="362376"/>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1" lang="zh-CN" altLang="zh-CN" sz="14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案例</a:t>
            </a:r>
            <a:r>
              <a:rPr kumimoji="1" lang="en-US" altLang="zh-CN" sz="14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7</a:t>
            </a:r>
            <a:r>
              <a:rPr kumimoji="1" lang="zh-CN" altLang="en-US" sz="14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：应用中心升级列表性能优化</a:t>
            </a:r>
          </a:p>
        </p:txBody>
      </p:sp>
      <p:sp>
        <p:nvSpPr>
          <p:cNvPr id="8" name="TextBox 7"/>
          <p:cNvSpPr txBox="1"/>
          <p:nvPr/>
        </p:nvSpPr>
        <p:spPr>
          <a:xfrm>
            <a:off x="5085080" y="2589530"/>
            <a:ext cx="3495040" cy="1477328"/>
          </a:xfrm>
          <a:prstGeom prst="rect">
            <a:avLst/>
          </a:prstGeom>
          <a:noFill/>
        </p:spPr>
        <p:txBody>
          <a:bodyPr wrap="square" rtlCol="0">
            <a:spAutoFit/>
          </a:bodyPr>
          <a:lstStyle/>
          <a:p>
            <a:r>
              <a:rPr lang="zh-CN" altLang="en-US" dirty="0" smtClean="0"/>
              <a:t>方案：</a:t>
            </a:r>
          </a:p>
          <a:p>
            <a:r>
              <a:rPr lang="en-US" altLang="zh-CN" dirty="0" smtClean="0"/>
              <a:t>1</a:t>
            </a:r>
            <a:r>
              <a:rPr lang="en-US" altLang="zh-CN" dirty="0" smtClean="0"/>
              <a:t>.</a:t>
            </a:r>
            <a:r>
              <a:rPr lang="zh-CN" altLang="en-US" dirty="0" smtClean="0"/>
              <a:t>第一次优化借助搜索引擎</a:t>
            </a:r>
            <a:endParaRPr lang="zh-CN" altLang="en-US" dirty="0" smtClean="0"/>
          </a:p>
          <a:p>
            <a:r>
              <a:rPr lang="en-US" altLang="zh-CN" dirty="0"/>
              <a:t>2</a:t>
            </a:r>
            <a:r>
              <a:rPr lang="en-US" altLang="zh-CN" dirty="0" smtClean="0"/>
              <a:t>.</a:t>
            </a:r>
            <a:r>
              <a:rPr lang="zh-CN" altLang="en-US" dirty="0" smtClean="0"/>
              <a:t>第二次优化使用内存哈希表与</a:t>
            </a:r>
            <a:r>
              <a:rPr lang="en-US" altLang="zh-CN" dirty="0" err="1" smtClean="0"/>
              <a:t>redis</a:t>
            </a:r>
            <a:r>
              <a:rPr lang="zh-CN" altLang="en-US" dirty="0" smtClean="0"/>
              <a:t>缓存</a:t>
            </a:r>
            <a:endParaRPr lang="en-US" altLang="zh-CN" dirty="0"/>
          </a:p>
          <a:p>
            <a:endParaRPr lang="zh-CN" altLang="en-US" dirty="0"/>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158" y="2369411"/>
            <a:ext cx="4494991" cy="3178099"/>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348705" y="634999"/>
            <a:ext cx="8446597" cy="0"/>
          </a:xfrm>
          <a:prstGeom prst="line">
            <a:avLst/>
          </a:prstGeom>
          <a:ln w="3175" cmpd="sng">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14" name="图片 13" descr="nubia 品牌PPT模版元素-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9454" y="6143644"/>
            <a:ext cx="1827626" cy="284489"/>
          </a:xfrm>
          <a:prstGeom prst="rect">
            <a:avLst/>
          </a:prstGeom>
        </p:spPr>
      </p:pic>
      <p:pic>
        <p:nvPicPr>
          <p:cNvPr id="17" name="Picture 2" descr="C:\Users\Administrator\Desktop\Untitled-1.png"/>
          <p:cNvPicPr>
            <a:picLocks noChangeAspect="1" noChangeArrowheads="1"/>
          </p:cNvPicPr>
          <p:nvPr/>
        </p:nvPicPr>
        <p:blipFill>
          <a:blip r:embed="rId4"/>
          <a:srcRect/>
          <a:stretch>
            <a:fillRect/>
          </a:stretch>
        </p:blipFill>
        <p:spPr bwMode="auto">
          <a:xfrm>
            <a:off x="285720" y="6286520"/>
            <a:ext cx="995363" cy="122237"/>
          </a:xfrm>
          <a:prstGeom prst="rect">
            <a:avLst/>
          </a:prstGeom>
          <a:noFill/>
        </p:spPr>
      </p:pic>
      <p:sp>
        <p:nvSpPr>
          <p:cNvPr id="6" name="TextBox 5"/>
          <p:cNvSpPr txBox="1"/>
          <p:nvPr/>
        </p:nvSpPr>
        <p:spPr>
          <a:xfrm>
            <a:off x="357158" y="928671"/>
            <a:ext cx="8445500" cy="701731"/>
          </a:xfrm>
          <a:prstGeom prst="rect">
            <a:avLst/>
          </a:prstGeom>
          <a:noFill/>
        </p:spPr>
        <p:txBody>
          <a:bodyPr>
            <a:spAutoFit/>
          </a:bodyPr>
          <a:lstStyle/>
          <a:p>
            <a:pPr marL="342900" indent="-342900" eaLnBrk="0" hangingPunct="0">
              <a:spcBef>
                <a:spcPct val="20000"/>
              </a:spcBef>
              <a:buClr>
                <a:schemeClr val="accent6"/>
              </a:buClr>
              <a:buFont typeface="Wingdings" panose="05000000000000000000" pitchFamily="2" charset="2"/>
              <a:buChar char="l"/>
              <a:defRPr/>
            </a:pPr>
            <a:r>
              <a:rPr lang="zh-CN" altLang="en-US" dirty="0" smtClean="0">
                <a:latin typeface="微软雅黑" panose="020B0503020204020204" pitchFamily="34" charset="-122"/>
                <a:ea typeface="微软雅黑" panose="020B0503020204020204" pitchFamily="34" charset="-122"/>
              </a:rPr>
              <a:t>代码冗长，重复的地方较多</a:t>
            </a:r>
            <a:endParaRPr lang="en-US" altLang="zh-CN" dirty="0" smtClean="0">
              <a:latin typeface="微软雅黑" panose="020B0503020204020204" pitchFamily="34" charset="-122"/>
              <a:ea typeface="微软雅黑" panose="020B0503020204020204" pitchFamily="34" charset="-122"/>
            </a:endParaRPr>
          </a:p>
          <a:p>
            <a:pPr marL="342900" indent="-342900" eaLnBrk="0" hangingPunct="0">
              <a:spcBef>
                <a:spcPct val="20000"/>
              </a:spcBef>
              <a:buClr>
                <a:schemeClr val="accent6"/>
              </a:buClr>
              <a:buFont typeface="Wingdings" panose="05000000000000000000" pitchFamily="2" charset="2"/>
              <a:buChar char="l"/>
              <a:defRPr/>
            </a:pPr>
            <a:r>
              <a:rPr lang="zh-CN" altLang="en-US" dirty="0" smtClean="0">
                <a:latin typeface="微软雅黑" panose="020B0503020204020204" pitchFamily="34" charset="-122"/>
                <a:ea typeface="微软雅黑" panose="020B0503020204020204" pitchFamily="34" charset="-122"/>
              </a:rPr>
              <a:t>可维护性差</a:t>
            </a:r>
            <a:endParaRPr lang="en-US" altLang="zh-CN" dirty="0" smtClean="0">
              <a:latin typeface="微软雅黑" panose="020B0503020204020204" pitchFamily="34" charset="-122"/>
              <a:ea typeface="微软雅黑" panose="020B0503020204020204" pitchFamily="34" charset="-122"/>
            </a:endParaRPr>
          </a:p>
        </p:txBody>
      </p:sp>
      <p:sp>
        <p:nvSpPr>
          <p:cNvPr id="7" name="标题 1"/>
          <p:cNvSpPr txBox="1"/>
          <p:nvPr/>
        </p:nvSpPr>
        <p:spPr>
          <a:xfrm>
            <a:off x="348702" y="198279"/>
            <a:ext cx="4001804" cy="362376"/>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1" lang="zh-CN" altLang="zh-CN" sz="1400" b="1" i="0" u="none" strike="noStrike" kern="1200" cap="none" spc="0" normalizeH="0" baseline="0" noProof="0" dirty="0" smtClean="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案例</a:t>
            </a:r>
            <a:r>
              <a:rPr kumimoji="1" lang="en-US" altLang="zh-CN" sz="1400" b="1" i="0" u="none" strike="noStrike" kern="1200" cap="none" spc="0" normalizeH="0" baseline="0" noProof="0" dirty="0" smtClean="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8</a:t>
            </a:r>
            <a:r>
              <a:rPr kumimoji="1" lang="zh-CN" altLang="en-US" sz="1400" b="1" i="0" u="none" strike="noStrike" kern="1200" cap="none" spc="0" normalizeH="0" baseline="0" noProof="0" dirty="0" smtClean="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：售后网点结算的优化</a:t>
            </a:r>
            <a:endParaRPr kumimoji="1" lang="zh-CN" altLang="en-US" sz="14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TextBox 7"/>
          <p:cNvSpPr txBox="1"/>
          <p:nvPr/>
        </p:nvSpPr>
        <p:spPr>
          <a:xfrm>
            <a:off x="5085080" y="2589530"/>
            <a:ext cx="3495040" cy="1477328"/>
          </a:xfrm>
          <a:prstGeom prst="rect">
            <a:avLst/>
          </a:prstGeom>
          <a:noFill/>
        </p:spPr>
        <p:txBody>
          <a:bodyPr wrap="square" rtlCol="0">
            <a:spAutoFit/>
          </a:bodyPr>
          <a:lstStyle/>
          <a:p>
            <a:r>
              <a:rPr lang="zh-CN" altLang="en-US" dirty="0" smtClean="0"/>
              <a:t>方案：</a:t>
            </a:r>
          </a:p>
          <a:p>
            <a:r>
              <a:rPr lang="en-US" altLang="zh-CN" dirty="0" smtClean="0"/>
              <a:t>1</a:t>
            </a:r>
            <a:r>
              <a:rPr lang="en-US" altLang="zh-CN" dirty="0" smtClean="0"/>
              <a:t>.</a:t>
            </a:r>
            <a:r>
              <a:rPr lang="zh-CN" altLang="en-US" dirty="0" smtClean="0"/>
              <a:t>重写整个代码</a:t>
            </a:r>
            <a:endParaRPr lang="zh-CN" altLang="en-US" dirty="0" smtClean="0"/>
          </a:p>
          <a:p>
            <a:r>
              <a:rPr lang="en-US" altLang="zh-CN" dirty="0" smtClean="0"/>
              <a:t>2.</a:t>
            </a:r>
            <a:r>
              <a:rPr lang="zh-CN" altLang="en-US" dirty="0" smtClean="0"/>
              <a:t>进行必要的封装，精简代码，提高可维护性</a:t>
            </a:r>
            <a:endParaRPr lang="en-US" altLang="zh-CN" dirty="0"/>
          </a:p>
          <a:p>
            <a:endParaRPr lang="zh-CN" altLang="en-US" dirty="0"/>
          </a:p>
        </p:txBody>
      </p:sp>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544" y="2518487"/>
            <a:ext cx="4252985" cy="2879947"/>
          </a:xfrm>
          <a:prstGeom prst="rect">
            <a:avLst/>
          </a:prstGeom>
        </p:spPr>
      </p:pic>
    </p:spTree>
    <p:extLst>
      <p:ext uri="{BB962C8B-B14F-4D97-AF65-F5344CB8AC3E}">
        <p14:creationId xmlns:p14="http://schemas.microsoft.com/office/powerpoint/2010/main" val="6450117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348705" y="634999"/>
            <a:ext cx="8446597" cy="0"/>
          </a:xfrm>
          <a:prstGeom prst="line">
            <a:avLst/>
          </a:prstGeom>
          <a:ln w="3175" cmpd="sng">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14" name="图片 13" descr="nubia 品牌PPT模版元素-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9454" y="6143644"/>
            <a:ext cx="1827626" cy="284489"/>
          </a:xfrm>
          <a:prstGeom prst="rect">
            <a:avLst/>
          </a:prstGeom>
        </p:spPr>
      </p:pic>
      <p:pic>
        <p:nvPicPr>
          <p:cNvPr id="17" name="Picture 2" descr="C:\Users\Administrator\Desktop\Untitled-1.png"/>
          <p:cNvPicPr>
            <a:picLocks noChangeAspect="1" noChangeArrowheads="1"/>
          </p:cNvPicPr>
          <p:nvPr/>
        </p:nvPicPr>
        <p:blipFill>
          <a:blip r:embed="rId4"/>
          <a:srcRect/>
          <a:stretch>
            <a:fillRect/>
          </a:stretch>
        </p:blipFill>
        <p:spPr bwMode="auto">
          <a:xfrm>
            <a:off x="285720" y="6286520"/>
            <a:ext cx="995363" cy="122237"/>
          </a:xfrm>
          <a:prstGeom prst="rect">
            <a:avLst/>
          </a:prstGeom>
          <a:noFill/>
        </p:spPr>
      </p:pic>
      <p:sp>
        <p:nvSpPr>
          <p:cNvPr id="6" name="TextBox 5"/>
          <p:cNvSpPr txBox="1"/>
          <p:nvPr/>
        </p:nvSpPr>
        <p:spPr>
          <a:xfrm>
            <a:off x="357158" y="928671"/>
            <a:ext cx="8445500" cy="369332"/>
          </a:xfrm>
          <a:prstGeom prst="rect">
            <a:avLst/>
          </a:prstGeom>
          <a:noFill/>
        </p:spPr>
        <p:txBody>
          <a:bodyPr>
            <a:spAutoFit/>
          </a:bodyPr>
          <a:lstStyle/>
          <a:p>
            <a:pPr marL="342900" indent="-342900" eaLnBrk="0" hangingPunct="0">
              <a:spcBef>
                <a:spcPct val="20000"/>
              </a:spcBef>
              <a:buClr>
                <a:schemeClr val="accent6"/>
              </a:buClr>
              <a:buFont typeface="Wingdings" panose="05000000000000000000" pitchFamily="2" charset="2"/>
              <a:buChar char="l"/>
              <a:defRPr/>
            </a:pPr>
            <a:r>
              <a:rPr lang="zh-CN" altLang="en-US" dirty="0" smtClean="0">
                <a:latin typeface="微软雅黑" panose="020B0503020204020204" pitchFamily="34" charset="-122"/>
                <a:ea typeface="微软雅黑" panose="020B0503020204020204" pitchFamily="34" charset="-122"/>
              </a:rPr>
              <a:t>迁移时间较久，需要</a:t>
            </a:r>
            <a:r>
              <a:rPr lang="en-US" altLang="zh-CN" dirty="0" smtClean="0">
                <a:latin typeface="微软雅黑" panose="020B0503020204020204" pitchFamily="34" charset="-122"/>
                <a:ea typeface="微软雅黑" panose="020B0503020204020204" pitchFamily="34" charset="-122"/>
              </a:rPr>
              <a:t>10</a:t>
            </a:r>
            <a:r>
              <a:rPr lang="zh-CN" altLang="en-US" dirty="0" smtClean="0">
                <a:latin typeface="微软雅黑" panose="020B0503020204020204" pitchFamily="34" charset="-122"/>
                <a:ea typeface="微软雅黑" panose="020B0503020204020204" pitchFamily="34" charset="-122"/>
              </a:rPr>
              <a:t>几个小时</a:t>
            </a:r>
            <a:endParaRPr lang="en-US" altLang="zh-CN" dirty="0" smtClean="0">
              <a:latin typeface="微软雅黑" panose="020B0503020204020204" pitchFamily="34" charset="-122"/>
              <a:ea typeface="微软雅黑" panose="020B0503020204020204" pitchFamily="34" charset="-122"/>
            </a:endParaRPr>
          </a:p>
        </p:txBody>
      </p:sp>
      <p:sp>
        <p:nvSpPr>
          <p:cNvPr id="7" name="标题 1"/>
          <p:cNvSpPr txBox="1"/>
          <p:nvPr/>
        </p:nvSpPr>
        <p:spPr>
          <a:xfrm>
            <a:off x="348702" y="198279"/>
            <a:ext cx="4001804" cy="362376"/>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1" lang="zh-CN" altLang="zh-CN" sz="1400" b="1" i="0" u="none" strike="noStrike" kern="1200" cap="none" spc="0" normalizeH="0" baseline="0" noProof="0" dirty="0" smtClean="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案例</a:t>
            </a:r>
            <a:r>
              <a:rPr kumimoji="1" lang="en-US" altLang="zh-CN" sz="1400" b="1" i="0" u="none" strike="noStrike" kern="1200" cap="none" spc="0" normalizeH="0" baseline="0" noProof="0" dirty="0" smtClean="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9</a:t>
            </a:r>
            <a:r>
              <a:rPr kumimoji="1" lang="zh-CN" altLang="en-US" sz="1400" b="1" i="0" u="none" strike="noStrike" kern="1200" cap="none" spc="0" normalizeH="0" baseline="0" noProof="0" dirty="0" smtClean="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：新旧售后数据的迁移</a:t>
            </a:r>
            <a:endParaRPr kumimoji="1" lang="zh-CN" altLang="en-US" sz="14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TextBox 7"/>
          <p:cNvSpPr txBox="1"/>
          <p:nvPr/>
        </p:nvSpPr>
        <p:spPr>
          <a:xfrm>
            <a:off x="5085080" y="2589530"/>
            <a:ext cx="3495040" cy="923330"/>
          </a:xfrm>
          <a:prstGeom prst="rect">
            <a:avLst/>
          </a:prstGeom>
          <a:noFill/>
        </p:spPr>
        <p:txBody>
          <a:bodyPr wrap="square" rtlCol="0">
            <a:spAutoFit/>
          </a:bodyPr>
          <a:lstStyle/>
          <a:p>
            <a:r>
              <a:rPr lang="zh-CN" altLang="en-US" dirty="0" smtClean="0"/>
              <a:t>方案：</a:t>
            </a:r>
          </a:p>
          <a:p>
            <a:r>
              <a:rPr lang="en-US" altLang="zh-CN" dirty="0" smtClean="0"/>
              <a:t>1</a:t>
            </a:r>
            <a:r>
              <a:rPr lang="en-US" altLang="zh-CN" dirty="0" smtClean="0"/>
              <a:t>.</a:t>
            </a:r>
            <a:r>
              <a:rPr lang="zh-CN" altLang="en-US" dirty="0" smtClean="0"/>
              <a:t>数据切分</a:t>
            </a:r>
            <a:endParaRPr lang="en-US" altLang="zh-CN" dirty="0" smtClean="0"/>
          </a:p>
          <a:p>
            <a:r>
              <a:rPr lang="en-US" altLang="zh-CN" dirty="0" smtClean="0"/>
              <a:t>2.</a:t>
            </a:r>
            <a:r>
              <a:rPr lang="zh-CN" altLang="en-US" dirty="0"/>
              <a:t>单线程改为多</a:t>
            </a:r>
            <a:r>
              <a:rPr lang="zh-CN" altLang="en-US" dirty="0" smtClean="0"/>
              <a:t>线程</a:t>
            </a:r>
            <a:endParaRPr lang="en-US" altLang="zh-CN" dirty="0"/>
          </a:p>
        </p:txBody>
      </p:sp>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9844" y="2495701"/>
            <a:ext cx="3779520" cy="2517648"/>
          </a:xfrm>
          <a:prstGeom prst="rect">
            <a:avLst/>
          </a:prstGeom>
        </p:spPr>
      </p:pic>
    </p:spTree>
    <p:extLst>
      <p:ext uri="{BB962C8B-B14F-4D97-AF65-F5344CB8AC3E}">
        <p14:creationId xmlns:p14="http://schemas.microsoft.com/office/powerpoint/2010/main" val="36902371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descr="C:\Users\Administrator\Desktop\123\星空7.jpg"/>
          <p:cNvPicPr>
            <a:picLocks noChangeAspect="1" noChangeArrowheads="1"/>
          </p:cNvPicPr>
          <p:nvPr/>
        </p:nvPicPr>
        <p:blipFill>
          <a:blip r:embed="rId3"/>
          <a:srcRect/>
          <a:stretch>
            <a:fillRect/>
          </a:stretch>
        </p:blipFill>
        <p:spPr bwMode="auto">
          <a:xfrm>
            <a:off x="2643174" y="785794"/>
            <a:ext cx="6310357" cy="3786214"/>
          </a:xfrm>
          <a:prstGeom prst="rect">
            <a:avLst/>
          </a:prstGeom>
          <a:noFill/>
        </p:spPr>
      </p:pic>
      <p:cxnSp>
        <p:nvCxnSpPr>
          <p:cNvPr id="12" name="直线连接符 11"/>
          <p:cNvCxnSpPr/>
          <p:nvPr/>
        </p:nvCxnSpPr>
        <p:spPr>
          <a:xfrm>
            <a:off x="348705" y="634999"/>
            <a:ext cx="8446597" cy="0"/>
          </a:xfrm>
          <a:prstGeom prst="line">
            <a:avLst/>
          </a:prstGeom>
          <a:ln w="3175" cmpd="sng">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14" name="图片 13" descr="nubia 品牌PPT模版元素-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9454" y="6143644"/>
            <a:ext cx="1827626" cy="284489"/>
          </a:xfrm>
          <a:prstGeom prst="rect">
            <a:avLst/>
          </a:prstGeom>
        </p:spPr>
      </p:pic>
      <p:pic>
        <p:nvPicPr>
          <p:cNvPr id="17" name="Picture 2" descr="C:\Users\Administrator\Desktop\Untitled-1.png"/>
          <p:cNvPicPr>
            <a:picLocks noChangeAspect="1" noChangeArrowheads="1"/>
          </p:cNvPicPr>
          <p:nvPr/>
        </p:nvPicPr>
        <p:blipFill>
          <a:blip r:embed="rId5"/>
          <a:srcRect/>
          <a:stretch>
            <a:fillRect/>
          </a:stretch>
        </p:blipFill>
        <p:spPr bwMode="auto">
          <a:xfrm>
            <a:off x="285720" y="6286520"/>
            <a:ext cx="995363" cy="122237"/>
          </a:xfrm>
          <a:prstGeom prst="rect">
            <a:avLst/>
          </a:prstGeom>
          <a:noFill/>
        </p:spPr>
      </p:pic>
      <p:sp>
        <p:nvSpPr>
          <p:cNvPr id="6" name="TextBox 5"/>
          <p:cNvSpPr txBox="1"/>
          <p:nvPr/>
        </p:nvSpPr>
        <p:spPr>
          <a:xfrm>
            <a:off x="357158" y="928671"/>
            <a:ext cx="8445500" cy="5355312"/>
          </a:xfrm>
          <a:prstGeom prst="rect">
            <a:avLst/>
          </a:prstGeom>
          <a:noFill/>
        </p:spPr>
        <p:txBody>
          <a:bodyPr>
            <a:spAutoFit/>
          </a:bodyPr>
          <a:lstStyle/>
          <a:p>
            <a:pPr marL="342900" indent="-342900" eaLnBrk="0" hangingPunct="0">
              <a:spcBef>
                <a:spcPct val="20000"/>
              </a:spcBef>
              <a:buClr>
                <a:schemeClr val="accent6"/>
              </a:buClr>
              <a:defRPr/>
            </a:pPr>
            <a:r>
              <a:rPr lang="zh-CN" altLang="en-US" dirty="0" smtClean="0">
                <a:latin typeface="微软雅黑" panose="020B0503020204020204" pitchFamily="34" charset="-122"/>
                <a:ea typeface="微软雅黑" panose="020B0503020204020204" pitchFamily="34" charset="-122"/>
              </a:rPr>
              <a:t>创乎心旨落星空，</a:t>
            </a:r>
            <a:endParaRPr lang="en-US" altLang="zh-CN" dirty="0" smtClean="0">
              <a:latin typeface="微软雅黑" panose="020B0503020204020204" pitchFamily="34" charset="-122"/>
              <a:ea typeface="微软雅黑" panose="020B0503020204020204" pitchFamily="34" charset="-122"/>
            </a:endParaRPr>
          </a:p>
          <a:p>
            <a:pPr marL="342900" indent="-342900" eaLnBrk="0" hangingPunct="0">
              <a:spcBef>
                <a:spcPct val="20000"/>
              </a:spcBef>
              <a:buClr>
                <a:schemeClr val="accent6"/>
              </a:buClr>
              <a:defRPr/>
            </a:pPr>
            <a:r>
              <a:rPr lang="zh-CN" altLang="en-US" dirty="0" smtClean="0">
                <a:latin typeface="微软雅黑" panose="020B0503020204020204" pitchFamily="34" charset="-122"/>
                <a:ea typeface="微软雅黑" panose="020B0503020204020204" pitchFamily="34" charset="-122"/>
              </a:rPr>
              <a:t>造与鲲鹏着笔用。</a:t>
            </a:r>
            <a:endParaRPr lang="en-US" altLang="zh-CN" dirty="0" smtClean="0">
              <a:latin typeface="微软雅黑" panose="020B0503020204020204" pitchFamily="34" charset="-122"/>
              <a:ea typeface="微软雅黑" panose="020B0503020204020204" pitchFamily="34" charset="-122"/>
            </a:endParaRPr>
          </a:p>
          <a:p>
            <a:pPr marL="342900" indent="-342900" eaLnBrk="0" hangingPunct="0">
              <a:spcBef>
                <a:spcPct val="20000"/>
              </a:spcBef>
              <a:buClr>
                <a:schemeClr val="accent6"/>
              </a:buClr>
              <a:defRPr/>
            </a:pPr>
            <a:r>
              <a:rPr lang="zh-CN" altLang="en-US" dirty="0" smtClean="0">
                <a:latin typeface="微软雅黑" panose="020B0503020204020204" pitchFamily="34" charset="-122"/>
                <a:ea typeface="微软雅黑" panose="020B0503020204020204" pitchFamily="34" charset="-122"/>
              </a:rPr>
              <a:t>学海悠然逐鲸波，</a:t>
            </a:r>
            <a:endParaRPr lang="en-US" altLang="zh-CN" dirty="0" smtClean="0">
              <a:latin typeface="微软雅黑" panose="020B0503020204020204" pitchFamily="34" charset="-122"/>
              <a:ea typeface="微软雅黑" panose="020B0503020204020204" pitchFamily="34" charset="-122"/>
            </a:endParaRPr>
          </a:p>
          <a:p>
            <a:pPr marL="342900" indent="-342900" eaLnBrk="0" hangingPunct="0">
              <a:spcBef>
                <a:spcPct val="20000"/>
              </a:spcBef>
              <a:buClr>
                <a:schemeClr val="accent6"/>
              </a:buClr>
              <a:defRPr/>
            </a:pPr>
            <a:r>
              <a:rPr lang="zh-CN" altLang="en-US" dirty="0" smtClean="0">
                <a:latin typeface="微软雅黑" panose="020B0503020204020204" pitchFamily="34" charset="-122"/>
                <a:ea typeface="微软雅黑" panose="020B0503020204020204" pitchFamily="34" charset="-122"/>
              </a:rPr>
              <a:t>习以天籁悦相通。</a:t>
            </a:r>
            <a:endParaRPr lang="en-US" altLang="zh-CN" dirty="0" smtClean="0">
              <a:latin typeface="微软雅黑" panose="020B0503020204020204" pitchFamily="34" charset="-122"/>
              <a:ea typeface="微软雅黑" panose="020B0503020204020204" pitchFamily="34" charset="-122"/>
            </a:endParaRPr>
          </a:p>
          <a:p>
            <a:pPr marL="342900" indent="-342900" eaLnBrk="0" hangingPunct="0">
              <a:spcBef>
                <a:spcPct val="20000"/>
              </a:spcBef>
              <a:buClr>
                <a:schemeClr val="accent6"/>
              </a:buClr>
              <a:defRPr/>
            </a:pPr>
            <a:r>
              <a:rPr lang="zh-CN" altLang="en-US" dirty="0" smtClean="0">
                <a:latin typeface="微软雅黑" panose="020B0503020204020204" pitchFamily="34" charset="-122"/>
                <a:ea typeface="微软雅黑" panose="020B0503020204020204" pitchFamily="34" charset="-122"/>
              </a:rPr>
              <a:t>之慧可赋万物间，</a:t>
            </a:r>
            <a:endParaRPr lang="en-US" altLang="zh-CN" dirty="0" smtClean="0">
              <a:latin typeface="微软雅黑" panose="020B0503020204020204" pitchFamily="34" charset="-122"/>
              <a:ea typeface="微软雅黑" panose="020B0503020204020204" pitchFamily="34" charset="-122"/>
            </a:endParaRPr>
          </a:p>
          <a:p>
            <a:pPr marL="342900" indent="-342900" eaLnBrk="0" hangingPunct="0">
              <a:spcBef>
                <a:spcPct val="20000"/>
              </a:spcBef>
              <a:buClr>
                <a:schemeClr val="accent6"/>
              </a:buClr>
              <a:defRPr/>
            </a:pPr>
            <a:r>
              <a:rPr lang="zh-CN" altLang="en-US" dirty="0" smtClean="0">
                <a:latin typeface="微软雅黑" panose="020B0503020204020204" pitchFamily="34" charset="-122"/>
                <a:ea typeface="微软雅黑" panose="020B0503020204020204" pitchFamily="34" charset="-122"/>
              </a:rPr>
              <a:t>美仑青鸟鱼人共。</a:t>
            </a:r>
            <a:endParaRPr lang="en-US" altLang="zh-CN" dirty="0" smtClean="0">
              <a:latin typeface="微软雅黑" panose="020B0503020204020204" pitchFamily="34" charset="-122"/>
              <a:ea typeface="微软雅黑" panose="020B0503020204020204" pitchFamily="34" charset="-122"/>
            </a:endParaRPr>
          </a:p>
          <a:p>
            <a:pPr marL="342900" indent="-342900" eaLnBrk="0" hangingPunct="0">
              <a:spcBef>
                <a:spcPct val="20000"/>
              </a:spcBef>
              <a:buClr>
                <a:schemeClr val="accent6"/>
              </a:buClr>
              <a:defRPr/>
            </a:pPr>
            <a:endParaRPr lang="en-US" altLang="zh-CN" dirty="0" smtClean="0">
              <a:latin typeface="微软雅黑" panose="020B0503020204020204" pitchFamily="34" charset="-122"/>
              <a:ea typeface="微软雅黑" panose="020B0503020204020204" pitchFamily="34" charset="-122"/>
            </a:endParaRPr>
          </a:p>
          <a:p>
            <a:pPr marL="342900" indent="-342900" eaLnBrk="0" hangingPunct="0">
              <a:spcBef>
                <a:spcPct val="20000"/>
              </a:spcBef>
              <a:buClr>
                <a:schemeClr val="accent6"/>
              </a:buClr>
              <a:defRPr/>
            </a:pPr>
            <a:r>
              <a:rPr lang="zh-CN" altLang="en-US" dirty="0" smtClean="0">
                <a:latin typeface="微软雅黑" panose="020B0503020204020204" pitchFamily="34" charset="-122"/>
                <a:ea typeface="微软雅黑" panose="020B0503020204020204" pitchFamily="34" charset="-122"/>
              </a:rPr>
              <a:t>朗朗星空，</a:t>
            </a:r>
            <a:endParaRPr lang="en-US" altLang="zh-CN" dirty="0" smtClean="0">
              <a:latin typeface="微软雅黑" panose="020B0503020204020204" pitchFamily="34" charset="-122"/>
              <a:ea typeface="微软雅黑" panose="020B0503020204020204" pitchFamily="34" charset="-122"/>
            </a:endParaRPr>
          </a:p>
          <a:p>
            <a:pPr marL="342900" indent="-342900" eaLnBrk="0" hangingPunct="0">
              <a:spcBef>
                <a:spcPct val="20000"/>
              </a:spcBef>
              <a:buClr>
                <a:schemeClr val="accent6"/>
              </a:buClr>
              <a:defRPr/>
            </a:pPr>
            <a:r>
              <a:rPr lang="zh-CN" altLang="en-US" dirty="0" smtClean="0">
                <a:latin typeface="微软雅黑" panose="020B0503020204020204" pitchFamily="34" charset="-122"/>
                <a:ea typeface="微软雅黑" panose="020B0503020204020204" pitchFamily="34" charset="-122"/>
              </a:rPr>
              <a:t>寻觅初心，</a:t>
            </a:r>
            <a:endParaRPr lang="en-US" altLang="zh-CN" dirty="0" smtClean="0">
              <a:latin typeface="微软雅黑" panose="020B0503020204020204" pitchFamily="34" charset="-122"/>
              <a:ea typeface="微软雅黑" panose="020B0503020204020204" pitchFamily="34" charset="-122"/>
            </a:endParaRPr>
          </a:p>
          <a:p>
            <a:pPr marL="342900" indent="-342900" eaLnBrk="0" hangingPunct="0">
              <a:spcBef>
                <a:spcPct val="20000"/>
              </a:spcBef>
              <a:buClr>
                <a:schemeClr val="accent6"/>
              </a:buClr>
              <a:defRPr/>
            </a:pPr>
            <a:r>
              <a:rPr lang="zh-CN" altLang="en-US" dirty="0" smtClean="0">
                <a:latin typeface="微软雅黑" panose="020B0503020204020204" pitchFamily="34" charset="-122"/>
                <a:ea typeface="微软雅黑" panose="020B0503020204020204" pitchFamily="34" charset="-122"/>
              </a:rPr>
              <a:t>它落在哪一颗；</a:t>
            </a:r>
            <a:endParaRPr lang="en-US" altLang="zh-CN" dirty="0" smtClean="0">
              <a:latin typeface="微软雅黑" panose="020B0503020204020204" pitchFamily="34" charset="-122"/>
              <a:ea typeface="微软雅黑" panose="020B0503020204020204" pitchFamily="34" charset="-122"/>
            </a:endParaRPr>
          </a:p>
          <a:p>
            <a:pPr marL="342900" indent="-342900" eaLnBrk="0" hangingPunct="0">
              <a:spcBef>
                <a:spcPct val="20000"/>
              </a:spcBef>
              <a:buClr>
                <a:schemeClr val="accent6"/>
              </a:buClr>
              <a:defRPr/>
            </a:pPr>
            <a:r>
              <a:rPr lang="zh-CN" altLang="en-US" dirty="0" smtClean="0">
                <a:latin typeface="微软雅黑" panose="020B0503020204020204" pitchFamily="34" charset="-122"/>
                <a:ea typeface="微软雅黑" panose="020B0503020204020204" pitchFamily="34" charset="-122"/>
              </a:rPr>
              <a:t>随意采撷，</a:t>
            </a:r>
            <a:endParaRPr lang="en-US" altLang="zh-CN" dirty="0" smtClean="0">
              <a:latin typeface="微软雅黑" panose="020B0503020204020204" pitchFamily="34" charset="-122"/>
              <a:ea typeface="微软雅黑" panose="020B0503020204020204" pitchFamily="34" charset="-122"/>
            </a:endParaRPr>
          </a:p>
          <a:p>
            <a:pPr marL="342900" indent="-342900" eaLnBrk="0" hangingPunct="0">
              <a:spcBef>
                <a:spcPct val="20000"/>
              </a:spcBef>
              <a:buClr>
                <a:schemeClr val="accent6"/>
              </a:buClr>
              <a:defRPr/>
            </a:pPr>
            <a:r>
              <a:rPr lang="zh-CN" altLang="en-US" dirty="0" smtClean="0">
                <a:latin typeface="微软雅黑" panose="020B0503020204020204" pitchFamily="34" charset="-122"/>
                <a:ea typeface="微软雅黑" panose="020B0503020204020204" pitchFamily="34" charset="-122"/>
              </a:rPr>
              <a:t>造取鲲鹏，翱翔启航；</a:t>
            </a:r>
            <a:endParaRPr lang="en-US" altLang="zh-CN" dirty="0" smtClean="0">
              <a:latin typeface="微软雅黑" panose="020B0503020204020204" pitchFamily="34" charset="-122"/>
              <a:ea typeface="微软雅黑" panose="020B0503020204020204" pitchFamily="34" charset="-122"/>
            </a:endParaRPr>
          </a:p>
          <a:p>
            <a:pPr marL="342900" indent="-342900" eaLnBrk="0" hangingPunct="0">
              <a:spcBef>
                <a:spcPct val="20000"/>
              </a:spcBef>
              <a:buClr>
                <a:schemeClr val="accent6"/>
              </a:buClr>
              <a:defRPr/>
            </a:pPr>
            <a:r>
              <a:rPr lang="zh-CN" altLang="en-US" dirty="0" smtClean="0">
                <a:latin typeface="微软雅黑" panose="020B0503020204020204" pitchFamily="34" charset="-122"/>
                <a:ea typeface="微软雅黑" panose="020B0503020204020204" pitchFamily="34" charset="-122"/>
              </a:rPr>
              <a:t>学海中悠然追逐鲸鱼；</a:t>
            </a:r>
            <a:endParaRPr lang="en-US" altLang="zh-CN" dirty="0" smtClean="0">
              <a:latin typeface="微软雅黑" panose="020B0503020204020204" pitchFamily="34" charset="-122"/>
              <a:ea typeface="微软雅黑" panose="020B0503020204020204" pitchFamily="34" charset="-122"/>
            </a:endParaRPr>
          </a:p>
          <a:p>
            <a:pPr marL="342900" indent="-342900" eaLnBrk="0" hangingPunct="0">
              <a:spcBef>
                <a:spcPct val="20000"/>
              </a:spcBef>
              <a:buClr>
                <a:schemeClr val="accent6"/>
              </a:buClr>
              <a:defRPr/>
            </a:pPr>
            <a:r>
              <a:rPr lang="zh-CN" altLang="en-US" dirty="0" smtClean="0">
                <a:latin typeface="微软雅黑" panose="020B0503020204020204" pitchFamily="34" charset="-122"/>
                <a:ea typeface="微软雅黑" panose="020B0503020204020204" pitchFamily="34" charset="-122"/>
              </a:rPr>
              <a:t>用天籁之音同享同乐；</a:t>
            </a:r>
            <a:endParaRPr lang="en-US" altLang="zh-CN" dirty="0" smtClean="0">
              <a:latin typeface="微软雅黑" panose="020B0503020204020204" pitchFamily="34" charset="-122"/>
              <a:ea typeface="微软雅黑" panose="020B0503020204020204" pitchFamily="34" charset="-122"/>
            </a:endParaRPr>
          </a:p>
          <a:p>
            <a:pPr marL="342900" indent="-342900" eaLnBrk="0" hangingPunct="0">
              <a:spcBef>
                <a:spcPct val="20000"/>
              </a:spcBef>
              <a:buClr>
                <a:schemeClr val="accent6"/>
              </a:buClr>
              <a:defRPr/>
            </a:pPr>
            <a:r>
              <a:rPr lang="zh-CN" altLang="en-US" dirty="0" smtClean="0">
                <a:latin typeface="微软雅黑" panose="020B0503020204020204" pitchFamily="34" charset="-122"/>
                <a:ea typeface="微软雅黑" panose="020B0503020204020204" pitchFamily="34" charset="-122"/>
              </a:rPr>
              <a:t>大智慧，可以赋予世间万物吧；</a:t>
            </a:r>
            <a:endParaRPr lang="en-US" altLang="zh-CN" dirty="0" smtClean="0">
              <a:latin typeface="微软雅黑" panose="020B0503020204020204" pitchFamily="34" charset="-122"/>
              <a:ea typeface="微软雅黑" panose="020B0503020204020204" pitchFamily="34" charset="-122"/>
            </a:endParaRPr>
          </a:p>
          <a:p>
            <a:pPr marL="342900" indent="-342900" eaLnBrk="0" hangingPunct="0">
              <a:spcBef>
                <a:spcPct val="20000"/>
              </a:spcBef>
              <a:buClr>
                <a:schemeClr val="accent6"/>
              </a:buClr>
              <a:defRPr/>
            </a:pPr>
            <a:r>
              <a:rPr lang="zh-CN" altLang="en-US" dirty="0" smtClean="0">
                <a:latin typeface="微软雅黑" panose="020B0503020204020204" pitchFamily="34" charset="-122"/>
                <a:ea typeface="微软雅黑" panose="020B0503020204020204" pitchFamily="34" charset="-122"/>
              </a:rPr>
              <a:t>那时候，青草鸟鸣鱼人共处，和谐的世界美妙不已。</a:t>
            </a:r>
            <a:endParaRPr lang="en-US" altLang="zh-CN" dirty="0" smtClean="0">
              <a:latin typeface="微软雅黑" panose="020B0503020204020204" pitchFamily="34" charset="-122"/>
              <a:ea typeface="微软雅黑" panose="020B0503020204020204" pitchFamily="34" charset="-122"/>
            </a:endParaRPr>
          </a:p>
        </p:txBody>
      </p:sp>
      <p:sp>
        <p:nvSpPr>
          <p:cNvPr id="7" name="标题 1"/>
          <p:cNvSpPr txBox="1"/>
          <p:nvPr/>
        </p:nvSpPr>
        <p:spPr>
          <a:xfrm>
            <a:off x="348702" y="198279"/>
            <a:ext cx="4001804" cy="362376"/>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1" lang="zh-CN" altLang="en-US" sz="1400" b="1" i="0" u="none" strike="noStrike" kern="1200" cap="none" spc="0" normalizeH="0" baseline="0" noProof="0" dirty="0" smtClean="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总结：创造学习之美</a:t>
            </a:r>
            <a:endParaRPr kumimoji="1" lang="zh-CN" altLang="en-US" sz="14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Administrator\Desktop\Untitled-1.gif"/>
          <p:cNvPicPr>
            <a:picLocks noChangeAspect="1" noChangeArrowheads="1"/>
          </p:cNvPicPr>
          <p:nvPr/>
        </p:nvPicPr>
        <p:blipFill>
          <a:blip r:embed="rId2"/>
          <a:srcRect/>
          <a:stretch>
            <a:fillRect/>
          </a:stretch>
        </p:blipFill>
        <p:spPr bwMode="auto">
          <a:xfrm>
            <a:off x="0" y="0"/>
            <a:ext cx="9144000" cy="6867132"/>
          </a:xfrm>
          <a:prstGeom prst="rect">
            <a:avLst/>
          </a:prstGeom>
          <a:noFill/>
        </p:spPr>
      </p:pic>
      <p:pic>
        <p:nvPicPr>
          <p:cNvPr id="4" name="图片 3" descr="地址栏-1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92" y="6344902"/>
            <a:ext cx="8966619" cy="422628"/>
          </a:xfrm>
          <a:prstGeom prst="rect">
            <a:avLst/>
          </a:prstGeom>
        </p:spPr>
      </p:pic>
      <p:pic>
        <p:nvPicPr>
          <p:cNvPr id="1026" name="Picture 2"/>
          <p:cNvPicPr>
            <a:picLocks noChangeAspect="1" noChangeArrowheads="1"/>
          </p:cNvPicPr>
          <p:nvPr/>
        </p:nvPicPr>
        <p:blipFill>
          <a:blip r:embed="rId4"/>
          <a:srcRect/>
          <a:stretch>
            <a:fillRect/>
          </a:stretch>
        </p:blipFill>
        <p:spPr bwMode="auto">
          <a:xfrm>
            <a:off x="3071802" y="2071678"/>
            <a:ext cx="3000396" cy="278270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348705" y="634999"/>
            <a:ext cx="8446597" cy="0"/>
          </a:xfrm>
          <a:prstGeom prst="line">
            <a:avLst/>
          </a:prstGeom>
          <a:ln w="3175" cmpd="sng">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14" name="图片 13" descr="nubia 品牌PPT模版元素-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9454" y="6143644"/>
            <a:ext cx="1827626" cy="284489"/>
          </a:xfrm>
          <a:prstGeom prst="rect">
            <a:avLst/>
          </a:prstGeom>
        </p:spPr>
      </p:pic>
      <p:pic>
        <p:nvPicPr>
          <p:cNvPr id="17" name="Picture 2" descr="C:\Users\Administrator\Desktop\Untitled-1.png"/>
          <p:cNvPicPr>
            <a:picLocks noChangeAspect="1" noChangeArrowheads="1"/>
          </p:cNvPicPr>
          <p:nvPr/>
        </p:nvPicPr>
        <p:blipFill>
          <a:blip r:embed="rId4"/>
          <a:srcRect/>
          <a:stretch>
            <a:fillRect/>
          </a:stretch>
        </p:blipFill>
        <p:spPr bwMode="auto">
          <a:xfrm>
            <a:off x="285720" y="6286520"/>
            <a:ext cx="995363" cy="122237"/>
          </a:xfrm>
          <a:prstGeom prst="rect">
            <a:avLst/>
          </a:prstGeom>
          <a:noFill/>
        </p:spPr>
      </p:pic>
      <p:sp>
        <p:nvSpPr>
          <p:cNvPr id="6" name="TextBox 5"/>
          <p:cNvSpPr txBox="1"/>
          <p:nvPr/>
        </p:nvSpPr>
        <p:spPr>
          <a:xfrm>
            <a:off x="357158" y="928671"/>
            <a:ext cx="8445500" cy="5355312"/>
          </a:xfrm>
          <a:prstGeom prst="rect">
            <a:avLst/>
          </a:prstGeom>
          <a:noFill/>
        </p:spPr>
        <p:txBody>
          <a:bodyPr wrap="square">
            <a:spAutoFit/>
          </a:bodyPr>
          <a:lstStyle/>
          <a:p>
            <a:pPr marL="342900" indent="-342900" eaLnBrk="0" hangingPunct="0">
              <a:spcBef>
                <a:spcPct val="20000"/>
              </a:spcBef>
              <a:buClr>
                <a:schemeClr val="accent6"/>
              </a:buClr>
              <a:buFont typeface="Wingdings" panose="05000000000000000000" pitchFamily="2" charset="2"/>
              <a:buChar char="l"/>
              <a:defRPr/>
            </a:pPr>
            <a:r>
              <a:rPr lang="zh-CN" altLang="en-US" dirty="0"/>
              <a:t>对于程序设计语言，你需要理解语言的核心</a:t>
            </a:r>
            <a:r>
              <a:rPr lang="en-US" altLang="zh-CN" dirty="0"/>
              <a:t>(</a:t>
            </a:r>
            <a:r>
              <a:rPr lang="en-US" altLang="en-US" dirty="0"/>
              <a:t>core language</a:t>
            </a:r>
            <a:r>
              <a:rPr lang="en-US" altLang="zh-CN" dirty="0"/>
              <a:t>)</a:t>
            </a:r>
            <a:r>
              <a:rPr lang="zh-CN" altLang="en-US" dirty="0"/>
              <a:t>：它是面向算法的，还是面向函数的，或者是面向对象的？你需要知道词汇表</a:t>
            </a:r>
            <a:r>
              <a:rPr lang="en-US" altLang="zh-CN" dirty="0"/>
              <a:t>(</a:t>
            </a:r>
            <a:r>
              <a:rPr lang="en-US" altLang="en-US" dirty="0"/>
              <a:t>vocabulary</a:t>
            </a:r>
            <a:r>
              <a:rPr lang="en-US" altLang="zh-CN" dirty="0"/>
              <a:t>)</a:t>
            </a:r>
            <a:r>
              <a:rPr lang="zh-CN" altLang="en-US" dirty="0"/>
              <a:t>：标准库提供了哪些数据结构、操作和功能设施？你还需要熟悉如何用</a:t>
            </a:r>
            <a:r>
              <a:rPr lang="zh-CN" altLang="en-US" b="1" dirty="0"/>
              <a:t>习惯</a:t>
            </a:r>
            <a:r>
              <a:rPr lang="en-US" altLang="zh-CN" b="1" dirty="0"/>
              <a:t>(</a:t>
            </a:r>
            <a:r>
              <a:rPr lang="en-US" altLang="en-US" b="1" dirty="0"/>
              <a:t>customary</a:t>
            </a:r>
            <a:r>
              <a:rPr lang="en-US" altLang="zh-CN" b="1" dirty="0"/>
              <a:t>)</a:t>
            </a:r>
            <a:r>
              <a:rPr lang="zh-CN" altLang="en-US" dirty="0"/>
              <a:t>和</a:t>
            </a:r>
            <a:r>
              <a:rPr lang="zh-CN" altLang="en-US" b="1" dirty="0"/>
              <a:t>高效</a:t>
            </a:r>
            <a:r>
              <a:rPr lang="en-US" altLang="zh-CN" b="1" dirty="0"/>
              <a:t>(</a:t>
            </a:r>
            <a:r>
              <a:rPr lang="en-US" altLang="en-US" b="1" dirty="0"/>
              <a:t>effective</a:t>
            </a:r>
            <a:r>
              <a:rPr lang="en-US" altLang="zh-CN" b="1" dirty="0"/>
              <a:t>)</a:t>
            </a:r>
            <a:r>
              <a:rPr lang="zh-CN" altLang="en-US" dirty="0"/>
              <a:t>的方式来构建代码</a:t>
            </a:r>
            <a:r>
              <a:rPr lang="zh-CN" altLang="en-US" dirty="0" smtClean="0"/>
              <a:t>。</a:t>
            </a:r>
            <a:endParaRPr lang="en-US" altLang="zh-CN" dirty="0" smtClean="0"/>
          </a:p>
          <a:p>
            <a:pPr marL="342900" indent="-342900" eaLnBrk="0" hangingPunct="0">
              <a:spcBef>
                <a:spcPct val="20000"/>
              </a:spcBef>
              <a:buClr>
                <a:schemeClr val="accent6"/>
              </a:buClr>
              <a:buFont typeface="Wingdings" panose="05000000000000000000" pitchFamily="2" charset="2"/>
              <a:buChar char="l"/>
              <a:defRPr/>
            </a:pPr>
            <a:r>
              <a:rPr lang="zh-CN" altLang="en-US" dirty="0"/>
              <a:t>例如， </a:t>
            </a:r>
            <a:r>
              <a:rPr lang="en-US" altLang="zh-CN" dirty="0"/>
              <a:t>J a v a</a:t>
            </a:r>
            <a:r>
              <a:rPr lang="zh-CN" altLang="en-US" dirty="0"/>
              <a:t>程序设计语言是一门只支持单继承的面向对象程序设计语言，在每一个方法内部，它也支持命令方式的（面向语句的， </a:t>
            </a:r>
            <a:r>
              <a:rPr lang="en-US" altLang="zh-CN" dirty="0"/>
              <a:t>s t a t e m e n t - o r </a:t>
            </a:r>
            <a:r>
              <a:rPr lang="en-US" altLang="zh-CN" dirty="0" err="1"/>
              <a:t>i</a:t>
            </a:r>
            <a:r>
              <a:rPr lang="en-US" altLang="zh-CN" dirty="0"/>
              <a:t> e n t e d</a:t>
            </a:r>
            <a:r>
              <a:rPr lang="zh-CN" altLang="en-US" dirty="0"/>
              <a:t>）编码风格。</a:t>
            </a:r>
            <a:r>
              <a:rPr lang="en-US" altLang="zh-CN" dirty="0"/>
              <a:t>J a v a</a:t>
            </a:r>
            <a:r>
              <a:rPr lang="zh-CN" altLang="en-US" dirty="0"/>
              <a:t>库包括对图形显示、网络、分布式计算和安全性的支持。但是，如何把这门语言以最佳的方式用到实践中呢</a:t>
            </a:r>
            <a:r>
              <a:rPr lang="zh-CN" altLang="en-US" dirty="0" smtClean="0"/>
              <a:t>？</a:t>
            </a:r>
            <a:endParaRPr lang="en-US" altLang="zh-CN" dirty="0" smtClean="0"/>
          </a:p>
          <a:p>
            <a:pPr marL="342900" indent="-342900" eaLnBrk="0" hangingPunct="0">
              <a:spcBef>
                <a:spcPct val="20000"/>
              </a:spcBef>
              <a:buClr>
                <a:schemeClr val="accent6"/>
              </a:buClr>
              <a:buFont typeface="Wingdings" panose="05000000000000000000" pitchFamily="2" charset="2"/>
              <a:buChar char="l"/>
              <a:defRPr/>
            </a:pPr>
            <a:r>
              <a:rPr lang="zh-CN" altLang="en-US" dirty="0"/>
              <a:t>仅仅编写出能够有效地工作并且能够被别人理解的代码往往是不够的，我们还必须要把代码组织成易于修改的形式。针对一个任务</a:t>
            </a:r>
            <a:r>
              <a:rPr lang="en-US" altLang="zh-CN" dirty="0"/>
              <a:t>T</a:t>
            </a:r>
            <a:r>
              <a:rPr lang="zh-CN" altLang="en-US" dirty="0"/>
              <a:t>可能会有</a:t>
            </a:r>
            <a:r>
              <a:rPr lang="en-US" altLang="zh-CN" dirty="0"/>
              <a:t>1 0</a:t>
            </a:r>
            <a:r>
              <a:rPr lang="zh-CN" altLang="en-US" dirty="0"/>
              <a:t>种不同的编码方法，而在这</a:t>
            </a:r>
            <a:r>
              <a:rPr lang="en-US" altLang="zh-CN" dirty="0"/>
              <a:t>1 0</a:t>
            </a:r>
            <a:r>
              <a:rPr lang="zh-CN" altLang="en-US" dirty="0"/>
              <a:t>种方法中，有</a:t>
            </a:r>
            <a:r>
              <a:rPr lang="en-US" altLang="zh-CN" dirty="0"/>
              <a:t>7</a:t>
            </a:r>
            <a:r>
              <a:rPr lang="zh-CN" altLang="en-US" dirty="0"/>
              <a:t>种方法是笨拙的、低效的或者是难以理解的。而在剩下的</a:t>
            </a:r>
            <a:r>
              <a:rPr lang="en-US" altLang="zh-CN" dirty="0"/>
              <a:t>3</a:t>
            </a:r>
            <a:r>
              <a:rPr lang="zh-CN" altLang="en-US" dirty="0"/>
              <a:t>种编码方法中，哪一种会最接近该任务</a:t>
            </a:r>
            <a:r>
              <a:rPr lang="en-US" altLang="zh-CN" dirty="0"/>
              <a:t>T</a:t>
            </a:r>
            <a:r>
              <a:rPr lang="zh-CN" altLang="en-US" dirty="0"/>
              <a:t>的下一年度版本的代码呢？这就是高效编程要解决的问题。</a:t>
            </a:r>
            <a:endParaRPr lang="en-US" altLang="zh-CN" dirty="0"/>
          </a:p>
          <a:p>
            <a:pPr marL="342900" indent="-342900" eaLnBrk="0" hangingPunct="0">
              <a:spcBef>
                <a:spcPct val="20000"/>
              </a:spcBef>
              <a:buClr>
                <a:schemeClr val="accent6"/>
              </a:buClr>
              <a:buFont typeface="Wingdings" panose="05000000000000000000" pitchFamily="2" charset="2"/>
              <a:buChar char="l"/>
              <a:defRPr/>
            </a:pPr>
            <a:r>
              <a:rPr lang="zh-CN" altLang="en-US" dirty="0"/>
              <a:t>高效编程并没有指导您如何编写一个实用的</a:t>
            </a:r>
            <a:r>
              <a:rPr lang="en-US" altLang="zh-CN" dirty="0"/>
              <a:t>J a v a</a:t>
            </a:r>
            <a:r>
              <a:rPr lang="zh-CN" altLang="en-US" dirty="0"/>
              <a:t>程序，而是指导您在</a:t>
            </a:r>
            <a:r>
              <a:rPr lang="en-US" altLang="zh-CN" dirty="0"/>
              <a:t>J a v a</a:t>
            </a:r>
            <a:r>
              <a:rPr lang="zh-CN" altLang="en-US" dirty="0"/>
              <a:t>程序设计中需要遵循什么样的规则才能编写出</a:t>
            </a:r>
            <a:r>
              <a:rPr lang="zh-CN" altLang="en-US" b="1" dirty="0"/>
              <a:t>高效、清晰、简洁、正确、可用、健壮、灵活和可维护</a:t>
            </a:r>
            <a:r>
              <a:rPr lang="zh-CN" altLang="en-US" dirty="0"/>
              <a:t>的程序。</a:t>
            </a:r>
          </a:p>
          <a:p>
            <a:pPr marL="342900" indent="-342900" eaLnBrk="0" hangingPunct="0">
              <a:spcBef>
                <a:spcPct val="20000"/>
              </a:spcBef>
              <a:buClr>
                <a:schemeClr val="accent6"/>
              </a:buClr>
              <a:buFont typeface="Wingdings" panose="05000000000000000000" pitchFamily="2" charset="2"/>
              <a:buChar char="l"/>
              <a:defRPr/>
            </a:pPr>
            <a:endParaRPr lang="en-US" altLang="zh-CN" dirty="0" smtClean="0">
              <a:latin typeface="微软雅黑" panose="020B0503020204020204" pitchFamily="34" charset="-122"/>
              <a:ea typeface="微软雅黑" panose="020B0503020204020204" pitchFamily="34" charset="-122"/>
            </a:endParaRPr>
          </a:p>
          <a:p>
            <a:pPr marL="342900" indent="-342900" eaLnBrk="0" hangingPunct="0">
              <a:spcBef>
                <a:spcPct val="20000"/>
              </a:spcBef>
              <a:buClr>
                <a:schemeClr val="accent6"/>
              </a:buClr>
              <a:buFont typeface="Wingdings" panose="05000000000000000000" pitchFamily="2" charset="2"/>
              <a:buChar char="l"/>
              <a:defRPr/>
            </a:pPr>
            <a:endParaRPr lang="en-US" altLang="zh-CN" dirty="0" smtClean="0">
              <a:latin typeface="微软雅黑" panose="020B0503020204020204" pitchFamily="34" charset="-122"/>
              <a:ea typeface="微软雅黑" panose="020B0503020204020204" pitchFamily="34" charset="-122"/>
            </a:endParaRPr>
          </a:p>
        </p:txBody>
      </p:sp>
      <p:sp>
        <p:nvSpPr>
          <p:cNvPr id="7" name="标题 1"/>
          <p:cNvSpPr txBox="1"/>
          <p:nvPr/>
        </p:nvSpPr>
        <p:spPr>
          <a:xfrm>
            <a:off x="348702" y="198279"/>
            <a:ext cx="4001804" cy="362376"/>
          </a:xfrm>
          <a:prstGeom prst="rect">
            <a:avLst/>
          </a:prstGeom>
        </p:spPr>
        <p:txBody>
          <a:bodyPr vert="horz" lIns="91440" tIns="45720" rIns="91440" bIns="45720" rtlCol="0" anchor="ctr">
            <a:noAutofit/>
          </a:bodyPr>
          <a:lstStyle/>
          <a:p>
            <a:pPr lvl="0">
              <a:spcBef>
                <a:spcPct val="0"/>
              </a:spcBef>
              <a:defRPr/>
            </a:pPr>
            <a:r>
              <a:rPr kumimoji="1"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概述</a:t>
            </a:r>
            <a:endParaRPr kumimoji="1" lang="zh-CN" altLang="en-US" sz="14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348705" y="634999"/>
            <a:ext cx="8446597" cy="0"/>
          </a:xfrm>
          <a:prstGeom prst="line">
            <a:avLst/>
          </a:prstGeom>
          <a:ln w="3175" cmpd="sng">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14" name="图片 13" descr="nubia 品牌PPT模版元素-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9454" y="6143644"/>
            <a:ext cx="1827626" cy="284489"/>
          </a:xfrm>
          <a:prstGeom prst="rect">
            <a:avLst/>
          </a:prstGeom>
        </p:spPr>
      </p:pic>
      <p:pic>
        <p:nvPicPr>
          <p:cNvPr id="17" name="Picture 2" descr="C:\Users\Administrator\Desktop\Untitled-1.png"/>
          <p:cNvPicPr>
            <a:picLocks noChangeAspect="1" noChangeArrowheads="1"/>
          </p:cNvPicPr>
          <p:nvPr/>
        </p:nvPicPr>
        <p:blipFill>
          <a:blip r:embed="rId4"/>
          <a:srcRect/>
          <a:stretch>
            <a:fillRect/>
          </a:stretch>
        </p:blipFill>
        <p:spPr bwMode="auto">
          <a:xfrm>
            <a:off x="285720" y="6286520"/>
            <a:ext cx="995363" cy="122237"/>
          </a:xfrm>
          <a:prstGeom prst="rect">
            <a:avLst/>
          </a:prstGeom>
          <a:noFill/>
        </p:spPr>
      </p:pic>
      <p:sp>
        <p:nvSpPr>
          <p:cNvPr id="6" name="TextBox 5"/>
          <p:cNvSpPr txBox="1"/>
          <p:nvPr/>
        </p:nvSpPr>
        <p:spPr>
          <a:xfrm>
            <a:off x="357158" y="928671"/>
            <a:ext cx="8445500" cy="3360920"/>
          </a:xfrm>
          <a:prstGeom prst="rect">
            <a:avLst/>
          </a:prstGeom>
          <a:noFill/>
        </p:spPr>
        <p:txBody>
          <a:bodyPr>
            <a:spAutoFit/>
          </a:bodyPr>
          <a:lstStyle/>
          <a:p>
            <a:pPr marL="342900" indent="-342900" eaLnBrk="0" hangingPunct="0">
              <a:spcBef>
                <a:spcPct val="20000"/>
              </a:spcBef>
              <a:buClr>
                <a:schemeClr val="accent6"/>
              </a:buClr>
              <a:buFont typeface="Wingdings" panose="05000000000000000000" pitchFamily="2" charset="2"/>
              <a:buChar char="l"/>
              <a:defRPr/>
            </a:pPr>
            <a:r>
              <a:rPr lang="zh-CN" altLang="en-US" dirty="0" smtClean="0"/>
              <a:t>通常可以使用静态工厂方法而不是构造器，以避免创建不必要的对象。例如，静态工厂方法</a:t>
            </a:r>
            <a:r>
              <a:rPr lang="en-US" altLang="zh-CN" dirty="0" err="1" smtClean="0"/>
              <a:t>Boolean.valueOf</a:t>
            </a:r>
            <a:r>
              <a:rPr lang="en-US" altLang="zh-CN" dirty="0" smtClean="0"/>
              <a:t> ()</a:t>
            </a:r>
            <a:r>
              <a:rPr lang="zh-CN" altLang="en-US" dirty="0" smtClean="0"/>
              <a:t>几乎总是优先于构造器</a:t>
            </a:r>
            <a:r>
              <a:rPr lang="en-US" altLang="zh-CN" dirty="0" smtClean="0"/>
              <a:t>Boolean()</a:t>
            </a:r>
            <a:r>
              <a:rPr lang="zh-CN" altLang="en-US" dirty="0" smtClean="0"/>
              <a:t>。</a:t>
            </a:r>
            <a:endParaRPr lang="en-US" altLang="zh-CN" dirty="0"/>
          </a:p>
          <a:p>
            <a:pPr marL="342900" indent="-342900" eaLnBrk="0" hangingPunct="0">
              <a:spcBef>
                <a:spcPct val="20000"/>
              </a:spcBef>
              <a:buClr>
                <a:schemeClr val="accent6"/>
              </a:buClr>
              <a:buFont typeface="Wingdings" panose="05000000000000000000" pitchFamily="2" charset="2"/>
              <a:buChar char="l"/>
              <a:defRPr/>
            </a:pPr>
            <a:r>
              <a:rPr lang="en-US" altLang="zh-CN" b="1" dirty="0" smtClean="0">
                <a:solidFill>
                  <a:srgbClr val="7F0055"/>
                </a:solidFill>
                <a:latin typeface="Courier New" panose="02070309020205020404" pitchFamily="49" charset="0"/>
              </a:rPr>
              <a:t>public</a:t>
            </a:r>
            <a:r>
              <a:rPr lang="en-US" altLang="zh-CN" dirty="0" smtClean="0">
                <a:solidFill>
                  <a:srgbClr val="0000A0"/>
                </a:solidFill>
                <a:latin typeface="Courier New" panose="02070309020205020404" pitchFamily="49" charset="0"/>
              </a:rPr>
              <a:t> </a:t>
            </a:r>
            <a:r>
              <a:rPr lang="en-US" altLang="zh-CN" b="1" dirty="0">
                <a:solidFill>
                  <a:srgbClr val="7F0055"/>
                </a:solidFill>
                <a:latin typeface="Courier New" panose="02070309020205020404" pitchFamily="49" charset="0"/>
              </a:rPr>
              <a:t>static</a:t>
            </a:r>
            <a:r>
              <a:rPr lang="en-US" altLang="zh-CN" dirty="0">
                <a:solidFill>
                  <a:srgbClr val="0000A0"/>
                </a:solidFill>
                <a:latin typeface="Courier New" panose="02070309020205020404" pitchFamily="49" charset="0"/>
              </a:rPr>
              <a:t> </a:t>
            </a:r>
            <a:r>
              <a:rPr lang="en-US" altLang="zh-CN" b="1" dirty="0">
                <a:solidFill>
                  <a:srgbClr val="000080"/>
                </a:solidFill>
                <a:latin typeface="Courier New" panose="02070309020205020404" pitchFamily="49" charset="0"/>
              </a:rPr>
              <a:t>Boolean</a:t>
            </a:r>
            <a:r>
              <a:rPr lang="en-US" altLang="zh-CN" dirty="0">
                <a:solidFill>
                  <a:srgbClr val="0000A0"/>
                </a:solidFill>
                <a:latin typeface="Courier New" panose="02070309020205020404" pitchFamily="49" charset="0"/>
              </a:rPr>
              <a:t> </a:t>
            </a:r>
            <a:r>
              <a:rPr lang="en-US" altLang="zh-CN" b="1" dirty="0" err="1">
                <a:solidFill>
                  <a:srgbClr val="000080"/>
                </a:solidFill>
                <a:latin typeface="Courier New" panose="02070309020205020404" pitchFamily="49" charset="0"/>
              </a:rPr>
              <a:t>valueOf</a:t>
            </a:r>
            <a:r>
              <a:rPr lang="en-US" altLang="zh-CN" dirty="0">
                <a:solidFill>
                  <a:srgbClr val="800080"/>
                </a:solidFill>
                <a:latin typeface="Courier New" panose="02070309020205020404" pitchFamily="49" charset="0"/>
              </a:rPr>
              <a:t>(</a:t>
            </a:r>
            <a:r>
              <a:rPr lang="en-US" altLang="zh-CN" b="1" dirty="0" err="1">
                <a:solidFill>
                  <a:srgbClr val="7F0055"/>
                </a:solidFill>
                <a:latin typeface="Courier New" panose="02070309020205020404" pitchFamily="49" charset="0"/>
              </a:rPr>
              <a:t>boolean</a:t>
            </a:r>
            <a:r>
              <a:rPr lang="en-US" altLang="zh-CN" dirty="0">
                <a:solidFill>
                  <a:srgbClr val="0000A0"/>
                </a:solidFill>
                <a:latin typeface="Courier New" panose="02070309020205020404" pitchFamily="49" charset="0"/>
              </a:rPr>
              <a:t> </a:t>
            </a:r>
            <a:r>
              <a:rPr lang="en-US" altLang="zh-CN" dirty="0">
                <a:solidFill>
                  <a:srgbClr val="808000"/>
                </a:solidFill>
                <a:latin typeface="Courier New" panose="02070309020205020404" pitchFamily="49" charset="0"/>
              </a:rPr>
              <a:t>b</a:t>
            </a:r>
            <a:r>
              <a:rPr lang="en-US" altLang="zh-CN" dirty="0">
                <a:solidFill>
                  <a:srgbClr val="800080"/>
                </a:solidFill>
                <a:latin typeface="Courier New" panose="02070309020205020404" pitchFamily="49" charset="0"/>
              </a:rPr>
              <a:t>)</a:t>
            </a:r>
            <a:r>
              <a:rPr lang="en-US" altLang="zh-CN" dirty="0">
                <a:solidFill>
                  <a:srgbClr val="0000A0"/>
                </a:solidFill>
                <a:latin typeface="Courier New" panose="02070309020205020404" pitchFamily="49" charset="0"/>
              </a:rPr>
              <a:t> </a:t>
            </a:r>
            <a:r>
              <a:rPr lang="en-US" altLang="zh-CN" dirty="0">
                <a:solidFill>
                  <a:srgbClr val="800080"/>
                </a:solidFill>
                <a:latin typeface="Courier New" panose="02070309020205020404" pitchFamily="49" charset="0"/>
              </a:rPr>
              <a:t>{</a:t>
            </a:r>
            <a:endParaRPr lang="en-US" altLang="zh-CN" dirty="0">
              <a:latin typeface="Courier New" panose="02070309020205020404" pitchFamily="49" charset="0"/>
            </a:endParaRPr>
          </a:p>
          <a:p>
            <a:pPr lvl="2">
              <a:lnSpc>
                <a:spcPct val="80000"/>
              </a:lnSpc>
              <a:buClr>
                <a:schemeClr val="tx1"/>
              </a:buClr>
            </a:pPr>
            <a:r>
              <a:rPr lang="en-US" altLang="zh-CN" b="1" dirty="0" smtClean="0">
                <a:solidFill>
                  <a:srgbClr val="7F0055"/>
                </a:solidFill>
                <a:latin typeface="Courier New" panose="02070309020205020404" pitchFamily="49" charset="0"/>
              </a:rPr>
              <a:t>return</a:t>
            </a:r>
            <a:r>
              <a:rPr lang="en-US" altLang="zh-CN" dirty="0" smtClean="0">
                <a:solidFill>
                  <a:srgbClr val="0000A0"/>
                </a:solidFill>
                <a:latin typeface="Courier New" panose="02070309020205020404" pitchFamily="49" charset="0"/>
              </a:rPr>
              <a:t> </a:t>
            </a:r>
            <a:r>
              <a:rPr lang="en-US" altLang="zh-CN" dirty="0">
                <a:solidFill>
                  <a:srgbClr val="808000"/>
                </a:solidFill>
                <a:latin typeface="Courier New" panose="02070309020205020404" pitchFamily="49" charset="0"/>
              </a:rPr>
              <a:t>b</a:t>
            </a:r>
            <a:r>
              <a:rPr lang="en-US" altLang="zh-CN" dirty="0">
                <a:solidFill>
                  <a:srgbClr val="0000A0"/>
                </a:solidFill>
                <a:latin typeface="Courier New" panose="02070309020205020404" pitchFamily="49" charset="0"/>
              </a:rPr>
              <a:t> </a:t>
            </a:r>
            <a:r>
              <a:rPr lang="en-US" altLang="zh-CN" dirty="0">
                <a:solidFill>
                  <a:srgbClr val="FF0080"/>
                </a:solidFill>
                <a:latin typeface="Courier New" panose="02070309020205020404" pitchFamily="49" charset="0"/>
              </a:rPr>
              <a:t>?</a:t>
            </a:r>
            <a:r>
              <a:rPr lang="en-US" altLang="zh-CN" dirty="0">
                <a:solidFill>
                  <a:srgbClr val="0000A0"/>
                </a:solidFill>
                <a:latin typeface="Courier New" panose="02070309020205020404" pitchFamily="49" charset="0"/>
              </a:rPr>
              <a:t> </a:t>
            </a:r>
            <a:r>
              <a:rPr lang="en-US" altLang="zh-CN" b="1" dirty="0" err="1">
                <a:solidFill>
                  <a:srgbClr val="000080"/>
                </a:solidFill>
                <a:latin typeface="Courier New" panose="02070309020205020404" pitchFamily="49" charset="0"/>
              </a:rPr>
              <a:t>Boolean</a:t>
            </a:r>
            <a:r>
              <a:rPr lang="en-US" altLang="zh-CN" dirty="0" err="1">
                <a:solidFill>
                  <a:srgbClr val="FF0080"/>
                </a:solidFill>
                <a:latin typeface="Courier New" panose="02070309020205020404" pitchFamily="49" charset="0"/>
              </a:rPr>
              <a:t>.</a:t>
            </a:r>
            <a:r>
              <a:rPr lang="en-US" altLang="zh-CN" b="1" dirty="0" err="1">
                <a:solidFill>
                  <a:srgbClr val="000080"/>
                </a:solidFill>
                <a:latin typeface="Courier New" panose="02070309020205020404" pitchFamily="49" charset="0"/>
              </a:rPr>
              <a:t>TRUE</a:t>
            </a:r>
            <a:r>
              <a:rPr lang="en-US" altLang="zh-CN" dirty="0">
                <a:solidFill>
                  <a:srgbClr val="0000A0"/>
                </a:solidFill>
                <a:latin typeface="Courier New" panose="02070309020205020404" pitchFamily="49" charset="0"/>
              </a:rPr>
              <a:t> </a:t>
            </a:r>
            <a:r>
              <a:rPr lang="en-US" altLang="zh-CN" dirty="0">
                <a:solidFill>
                  <a:srgbClr val="FF0080"/>
                </a:solidFill>
                <a:latin typeface="Courier New" panose="02070309020205020404" pitchFamily="49" charset="0"/>
              </a:rPr>
              <a:t>:</a:t>
            </a:r>
            <a:r>
              <a:rPr lang="en-US" altLang="zh-CN" dirty="0">
                <a:solidFill>
                  <a:srgbClr val="0000A0"/>
                </a:solidFill>
                <a:latin typeface="Courier New" panose="02070309020205020404" pitchFamily="49" charset="0"/>
              </a:rPr>
              <a:t> </a:t>
            </a:r>
            <a:r>
              <a:rPr lang="en-US" altLang="zh-CN" b="1" dirty="0" err="1">
                <a:solidFill>
                  <a:srgbClr val="000080"/>
                </a:solidFill>
                <a:latin typeface="Courier New" panose="02070309020205020404" pitchFamily="49" charset="0"/>
              </a:rPr>
              <a:t>Boolean</a:t>
            </a:r>
            <a:r>
              <a:rPr lang="en-US" altLang="zh-CN" dirty="0" err="1">
                <a:solidFill>
                  <a:srgbClr val="FF0080"/>
                </a:solidFill>
                <a:latin typeface="Courier New" panose="02070309020205020404" pitchFamily="49" charset="0"/>
              </a:rPr>
              <a:t>.</a:t>
            </a:r>
            <a:r>
              <a:rPr lang="en-US" altLang="zh-CN" b="1" dirty="0" err="1">
                <a:solidFill>
                  <a:srgbClr val="000080"/>
                </a:solidFill>
                <a:latin typeface="Courier New" panose="02070309020205020404" pitchFamily="49" charset="0"/>
              </a:rPr>
              <a:t>FALSE</a:t>
            </a:r>
            <a:r>
              <a:rPr lang="en-US" altLang="zh-CN" dirty="0" smtClean="0">
                <a:solidFill>
                  <a:srgbClr val="FF0080"/>
                </a:solidFill>
                <a:latin typeface="Courier New" panose="02070309020205020404" pitchFamily="49" charset="0"/>
              </a:rPr>
              <a:t>;</a:t>
            </a:r>
            <a:endParaRPr lang="en-US" altLang="zh-CN" dirty="0" smtClean="0">
              <a:latin typeface="Courier New" panose="02070309020205020404" pitchFamily="49" charset="0"/>
            </a:endParaRPr>
          </a:p>
          <a:p>
            <a:pPr lvl="2">
              <a:lnSpc>
                <a:spcPct val="80000"/>
              </a:lnSpc>
              <a:buClr>
                <a:schemeClr val="tx1"/>
              </a:buClr>
            </a:pPr>
            <a:r>
              <a:rPr lang="en-US" altLang="zh-CN" dirty="0" smtClean="0">
                <a:solidFill>
                  <a:srgbClr val="800080"/>
                </a:solidFill>
                <a:latin typeface="Courier New" panose="02070309020205020404" pitchFamily="49" charset="0"/>
              </a:rPr>
              <a:t>}</a:t>
            </a:r>
            <a:endParaRPr lang="en-US" altLang="zh-CN" dirty="0" smtClean="0"/>
          </a:p>
          <a:p>
            <a:pPr marL="342900" indent="-342900" eaLnBrk="0" hangingPunct="0">
              <a:spcBef>
                <a:spcPct val="20000"/>
              </a:spcBef>
              <a:buClr>
                <a:schemeClr val="accent6"/>
              </a:buClr>
              <a:buFont typeface="Wingdings" panose="05000000000000000000" pitchFamily="2" charset="2"/>
              <a:buChar char="l"/>
              <a:defRPr/>
            </a:pPr>
            <a:r>
              <a:rPr lang="zh-CN" altLang="en-US" dirty="0" smtClean="0"/>
              <a:t>构造</a:t>
            </a:r>
            <a:r>
              <a:rPr lang="zh-CN" altLang="en-US" dirty="0"/>
              <a:t>器在每次被调用的时候都会创建一个新的对象，而静态工厂方法则从来不要求这样做，实际上也不会这样做</a:t>
            </a:r>
            <a:r>
              <a:rPr lang="zh-CN" altLang="en-US" dirty="0" smtClean="0"/>
              <a:t>。</a:t>
            </a:r>
            <a:endParaRPr lang="en-US" altLang="zh-CN" dirty="0" smtClean="0"/>
          </a:p>
          <a:p>
            <a:pPr marL="342900" indent="-342900" eaLnBrk="0" hangingPunct="0">
              <a:spcBef>
                <a:spcPct val="20000"/>
              </a:spcBef>
              <a:buClr>
                <a:schemeClr val="accent6"/>
              </a:buClr>
              <a:buFont typeface="Wingdings" panose="05000000000000000000" pitchFamily="2" charset="2"/>
              <a:buChar char="l"/>
              <a:defRPr/>
            </a:pPr>
            <a:r>
              <a:rPr lang="zh-CN" altLang="en-US" dirty="0" smtClean="0">
                <a:latin typeface="微软雅黑" panose="020B0503020204020204" pitchFamily="34" charset="-122"/>
                <a:ea typeface="微软雅黑" panose="020B0503020204020204" pitchFamily="34" charset="-122"/>
              </a:rPr>
              <a:t>优点：</a:t>
            </a:r>
            <a:r>
              <a:rPr lang="en-US" altLang="zh-CN"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有名称，可读性强 </a:t>
            </a:r>
            <a:r>
              <a:rPr lang="en-US" altLang="zh-CN" dirty="0" smtClean="0">
                <a:latin typeface="微软雅黑" panose="020B0503020204020204" pitchFamily="34" charset="-122"/>
                <a:ea typeface="微软雅黑" panose="020B0503020204020204" pitchFamily="34" charset="-122"/>
              </a:rPr>
              <a:t>2.</a:t>
            </a:r>
            <a:r>
              <a:rPr lang="zh-CN" altLang="en-US" dirty="0" smtClean="0">
                <a:latin typeface="微软雅黑" panose="020B0503020204020204" pitchFamily="34" charset="-122"/>
                <a:ea typeface="微软雅黑" panose="020B0503020204020204" pitchFamily="34" charset="-122"/>
              </a:rPr>
              <a:t>无须重复创建对象 </a:t>
            </a:r>
            <a:r>
              <a:rPr lang="en-US" altLang="zh-CN" dirty="0" smtClean="0">
                <a:latin typeface="微软雅黑" panose="020B0503020204020204" pitchFamily="34" charset="-122"/>
                <a:ea typeface="微软雅黑" panose="020B0503020204020204" pitchFamily="34" charset="-122"/>
              </a:rPr>
              <a:t>3.</a:t>
            </a:r>
            <a:r>
              <a:rPr lang="zh-CN" altLang="en-US" dirty="0" smtClean="0">
                <a:latin typeface="微软雅黑" panose="020B0503020204020204" pitchFamily="34" charset="-122"/>
                <a:ea typeface="微软雅黑" panose="020B0503020204020204" pitchFamily="34" charset="-122"/>
              </a:rPr>
              <a:t>可以返回子类型</a:t>
            </a:r>
            <a:endParaRPr lang="en-US" altLang="zh-CN" dirty="0" smtClean="0">
              <a:latin typeface="微软雅黑" panose="020B0503020204020204" pitchFamily="34" charset="-122"/>
              <a:ea typeface="微软雅黑" panose="020B0503020204020204" pitchFamily="34" charset="-122"/>
            </a:endParaRPr>
          </a:p>
          <a:p>
            <a:pPr marL="342900" indent="-342900" eaLnBrk="0" hangingPunct="0">
              <a:spcBef>
                <a:spcPct val="20000"/>
              </a:spcBef>
              <a:buClr>
                <a:schemeClr val="accent6"/>
              </a:buClr>
              <a:buFont typeface="Wingdings" panose="05000000000000000000" pitchFamily="2" charset="2"/>
              <a:buChar char="l"/>
              <a:defRPr/>
            </a:pPr>
            <a:r>
              <a:rPr lang="zh-CN" altLang="en-US" dirty="0" smtClean="0">
                <a:latin typeface="微软雅黑" panose="020B0503020204020204" pitchFamily="34" charset="-122"/>
                <a:ea typeface="微软雅黑" panose="020B0503020204020204" pitchFamily="34" charset="-122"/>
              </a:rPr>
              <a:t>缺点：</a:t>
            </a:r>
            <a:r>
              <a:rPr lang="en-US" altLang="zh-CN"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主要用于全局变量的场景</a:t>
            </a:r>
            <a:endParaRPr lang="en-US" altLang="zh-CN" dirty="0" smtClean="0">
              <a:latin typeface="微软雅黑" panose="020B0503020204020204" pitchFamily="34" charset="-122"/>
              <a:ea typeface="微软雅黑" panose="020B0503020204020204" pitchFamily="34" charset="-122"/>
            </a:endParaRPr>
          </a:p>
          <a:p>
            <a:pPr marL="342900" indent="-342900" eaLnBrk="0" hangingPunct="0">
              <a:spcBef>
                <a:spcPct val="20000"/>
              </a:spcBef>
              <a:buClr>
                <a:schemeClr val="accent6"/>
              </a:buClr>
              <a:buFont typeface="Wingdings" panose="05000000000000000000" pitchFamily="2" charset="2"/>
              <a:buChar char="l"/>
              <a:defRPr/>
            </a:pPr>
            <a:endParaRPr lang="en-US" altLang="zh-CN" dirty="0" smtClean="0">
              <a:latin typeface="微软雅黑" panose="020B0503020204020204" pitchFamily="34" charset="-122"/>
              <a:ea typeface="微软雅黑" panose="020B0503020204020204" pitchFamily="34" charset="-122"/>
            </a:endParaRPr>
          </a:p>
          <a:p>
            <a:pPr marL="342900" indent="-342900" eaLnBrk="0" hangingPunct="0">
              <a:spcBef>
                <a:spcPct val="20000"/>
              </a:spcBef>
              <a:buClr>
                <a:schemeClr val="accent6"/>
              </a:buClr>
              <a:buFont typeface="Wingdings" panose="05000000000000000000" pitchFamily="2" charset="2"/>
              <a:buChar char="l"/>
              <a:defRPr/>
            </a:pPr>
            <a:endParaRPr lang="en-US" altLang="zh-CN" dirty="0" smtClean="0">
              <a:latin typeface="微软雅黑" panose="020B0503020204020204" pitchFamily="34" charset="-122"/>
              <a:ea typeface="微软雅黑" panose="020B0503020204020204" pitchFamily="34" charset="-122"/>
            </a:endParaRPr>
          </a:p>
        </p:txBody>
      </p:sp>
      <p:sp>
        <p:nvSpPr>
          <p:cNvPr id="7" name="标题 1"/>
          <p:cNvSpPr txBox="1"/>
          <p:nvPr/>
        </p:nvSpPr>
        <p:spPr>
          <a:xfrm>
            <a:off x="348702" y="198279"/>
            <a:ext cx="4001804" cy="362376"/>
          </a:xfrm>
          <a:prstGeom prst="rect">
            <a:avLst/>
          </a:prstGeom>
        </p:spPr>
        <p:txBody>
          <a:bodyPr vert="horz" lIns="91440" tIns="45720" rIns="91440" bIns="45720" rtlCol="0" anchor="ctr">
            <a:noAutofit/>
          </a:bodyPr>
          <a:lstStyle/>
          <a:p>
            <a:pPr lvl="0">
              <a:spcBef>
                <a:spcPct val="0"/>
              </a:spcBef>
              <a:defRPr/>
            </a:pPr>
            <a:r>
              <a:rPr kumimoji="1"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知识</a:t>
            </a:r>
            <a:r>
              <a:rPr kumimoji="1"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点</a:t>
            </a:r>
            <a:r>
              <a:rPr kumimoji="1"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kumimoji="1"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：创建和销毁对象</a:t>
            </a:r>
            <a:r>
              <a:rPr kumimoji="1"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静态工厂方法</a:t>
            </a:r>
            <a:endParaRPr kumimoji="1" lang="zh-CN" altLang="en-US" sz="14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348705" y="634999"/>
            <a:ext cx="8446597" cy="0"/>
          </a:xfrm>
          <a:prstGeom prst="line">
            <a:avLst/>
          </a:prstGeom>
          <a:ln w="3175" cmpd="sng">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14" name="图片 13" descr="nubia 品牌PPT模版元素-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9454" y="6143644"/>
            <a:ext cx="1827626" cy="284489"/>
          </a:xfrm>
          <a:prstGeom prst="rect">
            <a:avLst/>
          </a:prstGeom>
        </p:spPr>
      </p:pic>
      <p:pic>
        <p:nvPicPr>
          <p:cNvPr id="17" name="Picture 2" descr="C:\Users\Administrator\Desktop\Untitled-1.png"/>
          <p:cNvPicPr>
            <a:picLocks noChangeAspect="1" noChangeArrowheads="1"/>
          </p:cNvPicPr>
          <p:nvPr/>
        </p:nvPicPr>
        <p:blipFill>
          <a:blip r:embed="rId4"/>
          <a:srcRect/>
          <a:stretch>
            <a:fillRect/>
          </a:stretch>
        </p:blipFill>
        <p:spPr bwMode="auto">
          <a:xfrm>
            <a:off x="285720" y="6286520"/>
            <a:ext cx="995363" cy="122237"/>
          </a:xfrm>
          <a:prstGeom prst="rect">
            <a:avLst/>
          </a:prstGeom>
          <a:noFill/>
        </p:spPr>
      </p:pic>
      <p:sp>
        <p:nvSpPr>
          <p:cNvPr id="6" name="TextBox 5"/>
          <p:cNvSpPr txBox="1"/>
          <p:nvPr/>
        </p:nvSpPr>
        <p:spPr>
          <a:xfrm>
            <a:off x="357158" y="928671"/>
            <a:ext cx="8445500" cy="5078313"/>
          </a:xfrm>
          <a:prstGeom prst="rect">
            <a:avLst/>
          </a:prstGeom>
          <a:noFill/>
        </p:spPr>
        <p:txBody>
          <a:bodyPr>
            <a:spAutoFit/>
          </a:bodyPr>
          <a:lstStyle/>
          <a:p>
            <a:pPr marL="342900" indent="-342900" eaLnBrk="0" hangingPunct="0">
              <a:spcBef>
                <a:spcPct val="20000"/>
              </a:spcBef>
              <a:buClr>
                <a:schemeClr val="accent6"/>
              </a:buClr>
              <a:buFont typeface="Wingdings" panose="05000000000000000000" pitchFamily="2" charset="2"/>
              <a:buChar char="l"/>
              <a:defRPr/>
            </a:pPr>
            <a:r>
              <a:rPr lang="zh-CN" altLang="en-US" dirty="0"/>
              <a:t>静态工厂和构造器有个共同的局限性：它们都不能很好地扩展到大量的可选参数。 </a:t>
            </a:r>
            <a:endParaRPr lang="en-US" altLang="zh-CN" dirty="0" smtClean="0"/>
          </a:p>
          <a:p>
            <a:pPr marL="342900" indent="-342900" eaLnBrk="0" hangingPunct="0">
              <a:spcBef>
                <a:spcPct val="20000"/>
              </a:spcBef>
              <a:buClr>
                <a:schemeClr val="accent6"/>
              </a:buClr>
              <a:buFont typeface="Wingdings" panose="05000000000000000000" pitchFamily="2" charset="2"/>
              <a:buChar char="l"/>
              <a:defRPr/>
            </a:pPr>
            <a:r>
              <a:rPr lang="zh-CN" altLang="en-US" dirty="0"/>
              <a:t>考虑用一个类表示包装食品外面显示的营养成份标签。这些标签中有几个域是必需的：每份的含量、每罐的含量以及每份的卡路里，还有超过</a:t>
            </a:r>
            <a:r>
              <a:rPr lang="en-US" altLang="zh-CN" dirty="0"/>
              <a:t>20</a:t>
            </a:r>
            <a:r>
              <a:rPr lang="zh-CN" altLang="en-US" dirty="0"/>
              <a:t>个可选域：总脂肪量、饱和脂肪量、转化脂肪、胆固醇、钠等等。大多数产品都只有几个可选域中会有非零的值。</a:t>
            </a:r>
            <a:endParaRPr lang="en-US" altLang="zh-CN" dirty="0" smtClean="0">
              <a:solidFill>
                <a:srgbClr val="400000"/>
              </a:solidFill>
              <a:latin typeface="Courier New" panose="02070309020205020404" pitchFamily="49" charset="0"/>
            </a:endParaRPr>
          </a:p>
          <a:p>
            <a:pPr marL="342900" indent="-342900" eaLnBrk="0" hangingPunct="0">
              <a:spcBef>
                <a:spcPct val="20000"/>
              </a:spcBef>
              <a:buClr>
                <a:schemeClr val="accent6"/>
              </a:buClr>
              <a:buFont typeface="Wingdings" panose="05000000000000000000" pitchFamily="2" charset="2"/>
              <a:buChar char="l"/>
              <a:defRPr/>
            </a:pPr>
            <a:r>
              <a:rPr lang="zh-CN" altLang="en-US" dirty="0"/>
              <a:t>对于这样的类，应该用哪种构造器或者静态方法来编写呢？程序员一向习惯采用</a:t>
            </a:r>
            <a:r>
              <a:rPr lang="en-US" altLang="zh-CN" dirty="0"/>
              <a:t>telescoping constructor</a:t>
            </a:r>
            <a:r>
              <a:rPr lang="zh-CN" altLang="en-US" dirty="0" smtClean="0"/>
              <a:t>模式（重叠构造器），</a:t>
            </a:r>
            <a:r>
              <a:rPr lang="zh-CN" altLang="en-US" dirty="0"/>
              <a:t>在这种模式下，你提供一个只有必要参数的构造器，第二个构造器有一个可选参数，第三个有两个可选参数，依此类推，最后一个构造器包含所有可选参数。</a:t>
            </a:r>
            <a:endParaRPr lang="en-US" altLang="zh-CN" dirty="0"/>
          </a:p>
          <a:p>
            <a:pPr marL="342900" indent="-342900" eaLnBrk="0" hangingPunct="0">
              <a:spcBef>
                <a:spcPct val="20000"/>
              </a:spcBef>
              <a:buClr>
                <a:schemeClr val="accent6"/>
              </a:buClr>
              <a:buFont typeface="Wingdings" panose="05000000000000000000" pitchFamily="2" charset="2"/>
              <a:buChar char="l"/>
              <a:defRPr/>
            </a:pPr>
            <a:r>
              <a:rPr lang="en-US" altLang="zh-CN" dirty="0"/>
              <a:t>telescoping constructor</a:t>
            </a:r>
            <a:r>
              <a:rPr lang="zh-CN" altLang="en-US" dirty="0"/>
              <a:t>模式可行，但是当有许多参数的时候，客户端代码会很难编写，并且仍然较难以阅读。如果读者想知道那些值是什么意思，必须很仔细地数着这些参数来探个究竟。一长串相同的类型参数会导致一些微妙的错误。如果客户端不小心颠倒了这两种参数，编译器也不会出错，但是程序在运行时会出现错误的行为。</a:t>
            </a:r>
            <a:endParaRPr lang="en-US" altLang="zh-CN" dirty="0" smtClean="0"/>
          </a:p>
          <a:p>
            <a:pPr marL="342900" indent="-342900" eaLnBrk="0" hangingPunct="0">
              <a:spcBef>
                <a:spcPct val="20000"/>
              </a:spcBef>
              <a:buClr>
                <a:schemeClr val="accent6"/>
              </a:buClr>
              <a:buFont typeface="Wingdings" panose="05000000000000000000" pitchFamily="2" charset="2"/>
              <a:buChar char="l"/>
              <a:defRPr/>
            </a:pPr>
            <a:endParaRPr lang="en-US" altLang="zh-CN" dirty="0" smtClean="0">
              <a:latin typeface="微软雅黑" panose="020B0503020204020204" pitchFamily="34" charset="-122"/>
              <a:ea typeface="微软雅黑" panose="020B0503020204020204" pitchFamily="34" charset="-122"/>
            </a:endParaRPr>
          </a:p>
          <a:p>
            <a:pPr marL="342900" indent="-342900" eaLnBrk="0" hangingPunct="0">
              <a:spcBef>
                <a:spcPct val="20000"/>
              </a:spcBef>
              <a:buClr>
                <a:schemeClr val="accent6"/>
              </a:buClr>
              <a:buFont typeface="Wingdings" panose="05000000000000000000" pitchFamily="2" charset="2"/>
              <a:buChar char="l"/>
              <a:defRPr/>
            </a:pPr>
            <a:endParaRPr lang="en-US" altLang="zh-CN" dirty="0" smtClean="0">
              <a:latin typeface="微软雅黑" panose="020B0503020204020204" pitchFamily="34" charset="-122"/>
              <a:ea typeface="微软雅黑" panose="020B0503020204020204" pitchFamily="34" charset="-122"/>
            </a:endParaRPr>
          </a:p>
        </p:txBody>
      </p:sp>
      <p:sp>
        <p:nvSpPr>
          <p:cNvPr id="7" name="标题 1"/>
          <p:cNvSpPr txBox="1"/>
          <p:nvPr/>
        </p:nvSpPr>
        <p:spPr>
          <a:xfrm>
            <a:off x="348702" y="198279"/>
            <a:ext cx="4001804" cy="362376"/>
          </a:xfrm>
          <a:prstGeom prst="rect">
            <a:avLst/>
          </a:prstGeom>
        </p:spPr>
        <p:txBody>
          <a:bodyPr vert="horz" lIns="91440" tIns="45720" rIns="91440" bIns="45720" rtlCol="0" anchor="ctr">
            <a:noAutofit/>
          </a:bodyPr>
          <a:lstStyle/>
          <a:p>
            <a:pPr lvl="0">
              <a:spcBef>
                <a:spcPct val="0"/>
              </a:spcBef>
              <a:defRPr/>
            </a:pPr>
            <a:r>
              <a:rPr kumimoji="1"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知识</a:t>
            </a:r>
            <a:r>
              <a:rPr kumimoji="1"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点</a:t>
            </a:r>
            <a:r>
              <a:rPr kumimoji="1"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kumimoji="1"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：创建和销毁对象</a:t>
            </a:r>
            <a:r>
              <a:rPr kumimoji="1"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—Builder</a:t>
            </a:r>
            <a:r>
              <a:rPr kumimoji="1"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模式</a:t>
            </a:r>
            <a:endParaRPr kumimoji="1" lang="zh-CN" altLang="en-US" sz="14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5"/>
          <a:stretch>
            <a:fillRect/>
          </a:stretch>
        </p:blipFill>
        <p:spPr>
          <a:xfrm>
            <a:off x="2820874" y="5013176"/>
            <a:ext cx="3059263" cy="1700808"/>
          </a:xfrm>
          <a:prstGeom prst="rect">
            <a:avLst/>
          </a:prstGeom>
        </p:spPr>
      </p:pic>
    </p:spTree>
    <p:extLst>
      <p:ext uri="{BB962C8B-B14F-4D97-AF65-F5344CB8AC3E}">
        <p14:creationId xmlns:p14="http://schemas.microsoft.com/office/powerpoint/2010/main" val="17759710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348705" y="634999"/>
            <a:ext cx="8446597" cy="0"/>
          </a:xfrm>
          <a:prstGeom prst="line">
            <a:avLst/>
          </a:prstGeom>
          <a:ln w="3175" cmpd="sng">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14" name="图片 13" descr="nubia 品牌PPT模版元素-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9454" y="6143644"/>
            <a:ext cx="1827626" cy="284489"/>
          </a:xfrm>
          <a:prstGeom prst="rect">
            <a:avLst/>
          </a:prstGeom>
        </p:spPr>
      </p:pic>
      <p:pic>
        <p:nvPicPr>
          <p:cNvPr id="17" name="Picture 2" descr="C:\Users\Administrator\Desktop\Untitled-1.png"/>
          <p:cNvPicPr>
            <a:picLocks noChangeAspect="1" noChangeArrowheads="1"/>
          </p:cNvPicPr>
          <p:nvPr/>
        </p:nvPicPr>
        <p:blipFill>
          <a:blip r:embed="rId4"/>
          <a:srcRect/>
          <a:stretch>
            <a:fillRect/>
          </a:stretch>
        </p:blipFill>
        <p:spPr bwMode="auto">
          <a:xfrm>
            <a:off x="285720" y="6286520"/>
            <a:ext cx="995363" cy="122237"/>
          </a:xfrm>
          <a:prstGeom prst="rect">
            <a:avLst/>
          </a:prstGeom>
          <a:noFill/>
        </p:spPr>
      </p:pic>
      <p:sp>
        <p:nvSpPr>
          <p:cNvPr id="6" name="TextBox 5"/>
          <p:cNvSpPr txBox="1"/>
          <p:nvPr/>
        </p:nvSpPr>
        <p:spPr>
          <a:xfrm>
            <a:off x="357158" y="928671"/>
            <a:ext cx="8445500" cy="5189113"/>
          </a:xfrm>
          <a:prstGeom prst="rect">
            <a:avLst/>
          </a:prstGeom>
          <a:noFill/>
        </p:spPr>
        <p:txBody>
          <a:bodyPr>
            <a:spAutoFit/>
          </a:bodyPr>
          <a:lstStyle/>
          <a:p>
            <a:pPr marL="342900" indent="-342900" eaLnBrk="0" hangingPunct="0">
              <a:spcBef>
                <a:spcPct val="20000"/>
              </a:spcBef>
              <a:buClr>
                <a:schemeClr val="accent6"/>
              </a:buClr>
              <a:buFont typeface="Wingdings" panose="05000000000000000000" pitchFamily="2" charset="2"/>
              <a:buChar char="l"/>
              <a:defRPr/>
            </a:pPr>
            <a:r>
              <a:rPr lang="zh-CN" altLang="en-US" dirty="0"/>
              <a:t>第二种代替办法，即</a:t>
            </a:r>
            <a:r>
              <a:rPr lang="en-US" altLang="zh-CN" dirty="0"/>
              <a:t>JavaBeans</a:t>
            </a:r>
            <a:r>
              <a:rPr lang="zh-CN" altLang="en-US" dirty="0"/>
              <a:t>模式，在这种模式下，调用一个无参构造器来创建对象，然后调用</a:t>
            </a:r>
            <a:r>
              <a:rPr lang="en-US" altLang="zh-CN" dirty="0"/>
              <a:t>setter</a:t>
            </a:r>
            <a:r>
              <a:rPr lang="zh-CN" altLang="en-US" dirty="0"/>
              <a:t>方法来设置每个必要的参数，以及每个相关的可选参数</a:t>
            </a:r>
            <a:r>
              <a:rPr lang="zh-CN" altLang="en-US" dirty="0" smtClean="0"/>
              <a:t>。 </a:t>
            </a:r>
            <a:endParaRPr lang="en-US" altLang="zh-CN" dirty="0" smtClean="0"/>
          </a:p>
          <a:p>
            <a:pPr marL="342900" indent="-342900" eaLnBrk="0" hangingPunct="0">
              <a:spcBef>
                <a:spcPct val="20000"/>
              </a:spcBef>
              <a:buClr>
                <a:schemeClr val="accent6"/>
              </a:buClr>
              <a:buFont typeface="Wingdings" panose="05000000000000000000" pitchFamily="2" charset="2"/>
              <a:buChar char="l"/>
              <a:defRPr/>
            </a:pPr>
            <a:r>
              <a:rPr lang="en-US" altLang="zh-CN" dirty="0"/>
              <a:t>JavaBeans</a:t>
            </a:r>
            <a:r>
              <a:rPr lang="zh-CN" altLang="en-US" dirty="0"/>
              <a:t>模式不具备</a:t>
            </a:r>
            <a:r>
              <a:rPr lang="en-US" altLang="zh-CN" dirty="0"/>
              <a:t>telescoping constructor</a:t>
            </a:r>
            <a:r>
              <a:rPr lang="zh-CN" altLang="en-US" dirty="0"/>
              <a:t>模式的任何缺点。说得明白一点，就是创建实例很容易，这样产生的代码读起来也很容易</a:t>
            </a:r>
            <a:r>
              <a:rPr lang="zh-CN" altLang="en-US" dirty="0" smtClean="0"/>
              <a:t>。</a:t>
            </a:r>
            <a:endParaRPr lang="en-US" altLang="zh-CN" dirty="0" smtClean="0"/>
          </a:p>
          <a:p>
            <a:pPr>
              <a:lnSpc>
                <a:spcPct val="80000"/>
              </a:lnSpc>
              <a:buClr>
                <a:schemeClr val="tx1"/>
              </a:buClr>
              <a:buSzPct val="40000"/>
            </a:pPr>
            <a:endParaRPr lang="en-US" altLang="zh-CN" b="1" dirty="0" smtClean="0">
              <a:solidFill>
                <a:srgbClr val="000080"/>
              </a:solidFill>
              <a:latin typeface="Courier New" panose="02070309020205020404" pitchFamily="49" charset="0"/>
            </a:endParaRPr>
          </a:p>
          <a:p>
            <a:pPr>
              <a:lnSpc>
                <a:spcPct val="80000"/>
              </a:lnSpc>
              <a:buClr>
                <a:schemeClr val="tx1"/>
              </a:buClr>
              <a:buSzPct val="40000"/>
            </a:pPr>
            <a:r>
              <a:rPr lang="en-US" altLang="zh-CN" b="1" dirty="0" err="1" smtClean="0">
                <a:solidFill>
                  <a:srgbClr val="000080"/>
                </a:solidFill>
                <a:latin typeface="Courier New" panose="02070309020205020404" pitchFamily="49" charset="0"/>
              </a:rPr>
              <a:t>NutritionFacts</a:t>
            </a:r>
            <a:r>
              <a:rPr lang="en-US" altLang="zh-CN" dirty="0" smtClean="0">
                <a:solidFill>
                  <a:srgbClr val="0000A0"/>
                </a:solidFill>
                <a:latin typeface="Courier New" panose="02070309020205020404" pitchFamily="49" charset="0"/>
              </a:rPr>
              <a:t> </a:t>
            </a:r>
            <a:r>
              <a:rPr lang="en-US" altLang="zh-CN" dirty="0" err="1">
                <a:solidFill>
                  <a:srgbClr val="000080"/>
                </a:solidFill>
                <a:latin typeface="Courier New" panose="02070309020205020404" pitchFamily="49" charset="0"/>
              </a:rPr>
              <a:t>cocaCola</a:t>
            </a:r>
            <a:r>
              <a:rPr lang="en-US" altLang="zh-CN" dirty="0">
                <a:solidFill>
                  <a:srgbClr val="0000A0"/>
                </a:solidFill>
                <a:latin typeface="Courier New" panose="02070309020205020404" pitchFamily="49" charset="0"/>
              </a:rPr>
              <a:t> </a:t>
            </a:r>
            <a:r>
              <a:rPr lang="en-US" altLang="zh-CN" dirty="0">
                <a:solidFill>
                  <a:srgbClr val="FF0080"/>
                </a:solidFill>
                <a:latin typeface="Courier New" panose="02070309020205020404" pitchFamily="49" charset="0"/>
              </a:rPr>
              <a:t>=</a:t>
            </a:r>
            <a:r>
              <a:rPr lang="en-US" altLang="zh-CN" dirty="0">
                <a:solidFill>
                  <a:srgbClr val="0000A0"/>
                </a:solidFill>
                <a:latin typeface="Courier New" panose="02070309020205020404" pitchFamily="49" charset="0"/>
              </a:rPr>
              <a:t> </a:t>
            </a:r>
            <a:r>
              <a:rPr lang="en-US" altLang="zh-CN" b="1" dirty="0">
                <a:solidFill>
                  <a:srgbClr val="7F0055"/>
                </a:solidFill>
                <a:latin typeface="Courier New" panose="02070309020205020404" pitchFamily="49" charset="0"/>
              </a:rPr>
              <a:t>new</a:t>
            </a:r>
            <a:r>
              <a:rPr lang="en-US" altLang="zh-CN" dirty="0">
                <a:solidFill>
                  <a:srgbClr val="0000A0"/>
                </a:solidFill>
                <a:latin typeface="Courier New" panose="02070309020205020404" pitchFamily="49" charset="0"/>
              </a:rPr>
              <a:t> </a:t>
            </a:r>
            <a:r>
              <a:rPr lang="en-US" altLang="zh-CN" dirty="0" err="1">
                <a:solidFill>
                  <a:srgbClr val="008000"/>
                </a:solidFill>
                <a:latin typeface="Courier New" panose="02070309020205020404" pitchFamily="49" charset="0"/>
              </a:rPr>
              <a:t>NutritionFacts</a:t>
            </a:r>
            <a:r>
              <a:rPr lang="en-US" altLang="zh-CN" dirty="0">
                <a:solidFill>
                  <a:srgbClr val="800080"/>
                </a:solidFill>
                <a:latin typeface="Courier New" panose="02070309020205020404" pitchFamily="49" charset="0"/>
              </a:rPr>
              <a:t>()</a:t>
            </a:r>
            <a:r>
              <a:rPr lang="en-US" altLang="zh-CN" dirty="0">
                <a:solidFill>
                  <a:srgbClr val="FF0080"/>
                </a:solidFill>
                <a:latin typeface="Courier New" panose="02070309020205020404" pitchFamily="49" charset="0"/>
              </a:rPr>
              <a:t>;</a:t>
            </a:r>
            <a:endParaRPr lang="en-US" altLang="zh-CN" dirty="0">
              <a:latin typeface="Courier New" panose="02070309020205020404" pitchFamily="49" charset="0"/>
            </a:endParaRPr>
          </a:p>
          <a:p>
            <a:pPr>
              <a:lnSpc>
                <a:spcPct val="80000"/>
              </a:lnSpc>
              <a:buClr>
                <a:schemeClr val="tx1"/>
              </a:buClr>
            </a:pPr>
            <a:r>
              <a:rPr lang="en-US" altLang="zh-CN" dirty="0">
                <a:solidFill>
                  <a:srgbClr val="0000A0"/>
                </a:solidFill>
                <a:latin typeface="Courier New" panose="02070309020205020404" pitchFamily="49" charset="0"/>
              </a:rPr>
              <a:t>        </a:t>
            </a:r>
            <a:r>
              <a:rPr lang="en-US" altLang="zh-CN" dirty="0" err="1">
                <a:solidFill>
                  <a:srgbClr val="008000"/>
                </a:solidFill>
                <a:latin typeface="Courier New" panose="02070309020205020404" pitchFamily="49" charset="0"/>
              </a:rPr>
              <a:t>cocaCola</a:t>
            </a:r>
            <a:r>
              <a:rPr lang="en-US" altLang="zh-CN" dirty="0" err="1">
                <a:solidFill>
                  <a:srgbClr val="FF0080"/>
                </a:solidFill>
                <a:latin typeface="Courier New" panose="02070309020205020404" pitchFamily="49" charset="0"/>
              </a:rPr>
              <a:t>.</a:t>
            </a:r>
            <a:r>
              <a:rPr lang="en-US" altLang="zh-CN" dirty="0" err="1">
                <a:solidFill>
                  <a:srgbClr val="008000"/>
                </a:solidFill>
                <a:latin typeface="Courier New" panose="02070309020205020404" pitchFamily="49" charset="0"/>
              </a:rPr>
              <a:t>setServingSize</a:t>
            </a:r>
            <a:r>
              <a:rPr lang="en-US" altLang="zh-CN" dirty="0">
                <a:solidFill>
                  <a:srgbClr val="800080"/>
                </a:solidFill>
                <a:latin typeface="Courier New" panose="02070309020205020404" pitchFamily="49" charset="0"/>
              </a:rPr>
              <a:t>(</a:t>
            </a:r>
            <a:r>
              <a:rPr lang="en-US" altLang="zh-CN" dirty="0">
                <a:solidFill>
                  <a:srgbClr val="FF0000"/>
                </a:solidFill>
                <a:latin typeface="Courier New" panose="02070309020205020404" pitchFamily="49" charset="0"/>
              </a:rPr>
              <a:t>240</a:t>
            </a:r>
            <a:r>
              <a:rPr lang="en-US" altLang="zh-CN" dirty="0">
                <a:solidFill>
                  <a:srgbClr val="800080"/>
                </a:solidFill>
                <a:latin typeface="Courier New" panose="02070309020205020404" pitchFamily="49" charset="0"/>
              </a:rPr>
              <a:t>)</a:t>
            </a:r>
            <a:r>
              <a:rPr lang="en-US" altLang="zh-CN" dirty="0">
                <a:solidFill>
                  <a:srgbClr val="FF0080"/>
                </a:solidFill>
                <a:latin typeface="Courier New" panose="02070309020205020404" pitchFamily="49" charset="0"/>
              </a:rPr>
              <a:t>;</a:t>
            </a:r>
            <a:endParaRPr lang="en-US" altLang="zh-CN" dirty="0">
              <a:latin typeface="Courier New" panose="02070309020205020404" pitchFamily="49" charset="0"/>
            </a:endParaRPr>
          </a:p>
          <a:p>
            <a:pPr>
              <a:lnSpc>
                <a:spcPct val="80000"/>
              </a:lnSpc>
              <a:buClr>
                <a:schemeClr val="tx1"/>
              </a:buClr>
            </a:pPr>
            <a:r>
              <a:rPr lang="en-US" altLang="zh-CN" dirty="0">
                <a:solidFill>
                  <a:srgbClr val="0000A0"/>
                </a:solidFill>
                <a:latin typeface="Courier New" panose="02070309020205020404" pitchFamily="49" charset="0"/>
              </a:rPr>
              <a:t>        </a:t>
            </a:r>
            <a:r>
              <a:rPr lang="en-US" altLang="zh-CN" dirty="0" err="1">
                <a:solidFill>
                  <a:srgbClr val="008000"/>
                </a:solidFill>
                <a:latin typeface="Courier New" panose="02070309020205020404" pitchFamily="49" charset="0"/>
              </a:rPr>
              <a:t>cocaCola</a:t>
            </a:r>
            <a:r>
              <a:rPr lang="en-US" altLang="zh-CN" dirty="0" err="1">
                <a:solidFill>
                  <a:srgbClr val="FF0080"/>
                </a:solidFill>
                <a:latin typeface="Courier New" panose="02070309020205020404" pitchFamily="49" charset="0"/>
              </a:rPr>
              <a:t>.</a:t>
            </a:r>
            <a:r>
              <a:rPr lang="en-US" altLang="zh-CN" dirty="0" err="1">
                <a:solidFill>
                  <a:srgbClr val="008000"/>
                </a:solidFill>
                <a:latin typeface="Courier New" panose="02070309020205020404" pitchFamily="49" charset="0"/>
              </a:rPr>
              <a:t>setServings</a:t>
            </a:r>
            <a:r>
              <a:rPr lang="en-US" altLang="zh-CN" dirty="0">
                <a:solidFill>
                  <a:srgbClr val="800080"/>
                </a:solidFill>
                <a:latin typeface="Courier New" panose="02070309020205020404" pitchFamily="49" charset="0"/>
              </a:rPr>
              <a:t>(</a:t>
            </a:r>
            <a:r>
              <a:rPr lang="en-US" altLang="zh-CN" dirty="0">
                <a:solidFill>
                  <a:srgbClr val="FF0000"/>
                </a:solidFill>
                <a:latin typeface="Courier New" panose="02070309020205020404" pitchFamily="49" charset="0"/>
              </a:rPr>
              <a:t>8</a:t>
            </a:r>
            <a:r>
              <a:rPr lang="en-US" altLang="zh-CN" dirty="0">
                <a:solidFill>
                  <a:srgbClr val="800080"/>
                </a:solidFill>
                <a:latin typeface="Courier New" panose="02070309020205020404" pitchFamily="49" charset="0"/>
              </a:rPr>
              <a:t>)</a:t>
            </a:r>
            <a:r>
              <a:rPr lang="en-US" altLang="zh-CN" dirty="0">
                <a:solidFill>
                  <a:srgbClr val="FF0080"/>
                </a:solidFill>
                <a:latin typeface="Courier New" panose="02070309020205020404" pitchFamily="49" charset="0"/>
              </a:rPr>
              <a:t>;</a:t>
            </a:r>
            <a:endParaRPr lang="en-US" altLang="zh-CN" dirty="0">
              <a:latin typeface="Courier New" panose="02070309020205020404" pitchFamily="49" charset="0"/>
            </a:endParaRPr>
          </a:p>
          <a:p>
            <a:pPr>
              <a:lnSpc>
                <a:spcPct val="80000"/>
              </a:lnSpc>
              <a:buClr>
                <a:schemeClr val="tx1"/>
              </a:buClr>
            </a:pPr>
            <a:r>
              <a:rPr lang="en-US" altLang="zh-CN" dirty="0">
                <a:solidFill>
                  <a:srgbClr val="0000A0"/>
                </a:solidFill>
                <a:latin typeface="Courier New" panose="02070309020205020404" pitchFamily="49" charset="0"/>
              </a:rPr>
              <a:t>        </a:t>
            </a:r>
            <a:r>
              <a:rPr lang="en-US" altLang="zh-CN" dirty="0" err="1">
                <a:solidFill>
                  <a:srgbClr val="008000"/>
                </a:solidFill>
                <a:latin typeface="Courier New" panose="02070309020205020404" pitchFamily="49" charset="0"/>
              </a:rPr>
              <a:t>cocaCola</a:t>
            </a:r>
            <a:r>
              <a:rPr lang="en-US" altLang="zh-CN" dirty="0" err="1">
                <a:solidFill>
                  <a:srgbClr val="FF0080"/>
                </a:solidFill>
                <a:latin typeface="Courier New" panose="02070309020205020404" pitchFamily="49" charset="0"/>
              </a:rPr>
              <a:t>.</a:t>
            </a:r>
            <a:r>
              <a:rPr lang="en-US" altLang="zh-CN" dirty="0" err="1">
                <a:solidFill>
                  <a:srgbClr val="008000"/>
                </a:solidFill>
                <a:latin typeface="Courier New" panose="02070309020205020404" pitchFamily="49" charset="0"/>
              </a:rPr>
              <a:t>setCalories</a:t>
            </a:r>
            <a:r>
              <a:rPr lang="en-US" altLang="zh-CN" dirty="0">
                <a:solidFill>
                  <a:srgbClr val="800080"/>
                </a:solidFill>
                <a:latin typeface="Courier New" panose="02070309020205020404" pitchFamily="49" charset="0"/>
              </a:rPr>
              <a:t>(</a:t>
            </a:r>
            <a:r>
              <a:rPr lang="en-US" altLang="zh-CN" dirty="0">
                <a:solidFill>
                  <a:srgbClr val="FF0000"/>
                </a:solidFill>
                <a:latin typeface="Courier New" panose="02070309020205020404" pitchFamily="49" charset="0"/>
              </a:rPr>
              <a:t>100</a:t>
            </a:r>
            <a:r>
              <a:rPr lang="en-US" altLang="zh-CN" dirty="0">
                <a:solidFill>
                  <a:srgbClr val="800080"/>
                </a:solidFill>
                <a:latin typeface="Courier New" panose="02070309020205020404" pitchFamily="49" charset="0"/>
              </a:rPr>
              <a:t>)</a:t>
            </a:r>
            <a:r>
              <a:rPr lang="en-US" altLang="zh-CN" dirty="0">
                <a:solidFill>
                  <a:srgbClr val="FF0080"/>
                </a:solidFill>
                <a:latin typeface="Courier New" panose="02070309020205020404" pitchFamily="49" charset="0"/>
              </a:rPr>
              <a:t>;</a:t>
            </a:r>
            <a:endParaRPr lang="en-US" altLang="zh-CN" dirty="0">
              <a:latin typeface="Courier New" panose="02070309020205020404" pitchFamily="49" charset="0"/>
            </a:endParaRPr>
          </a:p>
          <a:p>
            <a:pPr>
              <a:lnSpc>
                <a:spcPct val="80000"/>
              </a:lnSpc>
              <a:buClr>
                <a:schemeClr val="tx1"/>
              </a:buClr>
            </a:pPr>
            <a:r>
              <a:rPr lang="en-US" altLang="zh-CN" dirty="0">
                <a:solidFill>
                  <a:srgbClr val="0000A0"/>
                </a:solidFill>
                <a:latin typeface="Courier New" panose="02070309020205020404" pitchFamily="49" charset="0"/>
              </a:rPr>
              <a:t>        </a:t>
            </a:r>
            <a:r>
              <a:rPr lang="en-US" altLang="zh-CN" dirty="0" err="1">
                <a:solidFill>
                  <a:srgbClr val="008000"/>
                </a:solidFill>
                <a:latin typeface="Courier New" panose="02070309020205020404" pitchFamily="49" charset="0"/>
              </a:rPr>
              <a:t>cocaCola</a:t>
            </a:r>
            <a:r>
              <a:rPr lang="en-US" altLang="zh-CN" dirty="0" err="1">
                <a:solidFill>
                  <a:srgbClr val="FF0080"/>
                </a:solidFill>
                <a:latin typeface="Courier New" panose="02070309020205020404" pitchFamily="49" charset="0"/>
              </a:rPr>
              <a:t>.</a:t>
            </a:r>
            <a:r>
              <a:rPr lang="en-US" altLang="zh-CN" dirty="0" err="1">
                <a:solidFill>
                  <a:srgbClr val="008000"/>
                </a:solidFill>
                <a:latin typeface="Courier New" panose="02070309020205020404" pitchFamily="49" charset="0"/>
              </a:rPr>
              <a:t>setSodium</a:t>
            </a:r>
            <a:r>
              <a:rPr lang="en-US" altLang="zh-CN" dirty="0">
                <a:solidFill>
                  <a:srgbClr val="800080"/>
                </a:solidFill>
                <a:latin typeface="Courier New" panose="02070309020205020404" pitchFamily="49" charset="0"/>
              </a:rPr>
              <a:t>(</a:t>
            </a:r>
            <a:r>
              <a:rPr lang="en-US" altLang="zh-CN" dirty="0">
                <a:solidFill>
                  <a:srgbClr val="FF0000"/>
                </a:solidFill>
                <a:latin typeface="Courier New" panose="02070309020205020404" pitchFamily="49" charset="0"/>
              </a:rPr>
              <a:t>35</a:t>
            </a:r>
            <a:r>
              <a:rPr lang="en-US" altLang="zh-CN" dirty="0">
                <a:solidFill>
                  <a:srgbClr val="800080"/>
                </a:solidFill>
                <a:latin typeface="Courier New" panose="02070309020205020404" pitchFamily="49" charset="0"/>
              </a:rPr>
              <a:t>)</a:t>
            </a:r>
            <a:r>
              <a:rPr lang="en-US" altLang="zh-CN" dirty="0">
                <a:solidFill>
                  <a:srgbClr val="FF0080"/>
                </a:solidFill>
                <a:latin typeface="Courier New" panose="02070309020205020404" pitchFamily="49" charset="0"/>
              </a:rPr>
              <a:t>;</a:t>
            </a:r>
            <a:endParaRPr lang="en-US" altLang="zh-CN" dirty="0">
              <a:latin typeface="Courier New" panose="02070309020205020404" pitchFamily="49" charset="0"/>
            </a:endParaRPr>
          </a:p>
          <a:p>
            <a:pPr>
              <a:lnSpc>
                <a:spcPct val="80000"/>
              </a:lnSpc>
              <a:buClr>
                <a:schemeClr val="tx1"/>
              </a:buClr>
            </a:pPr>
            <a:r>
              <a:rPr lang="en-US" altLang="zh-CN" dirty="0">
                <a:solidFill>
                  <a:srgbClr val="0000A0"/>
                </a:solidFill>
                <a:latin typeface="Courier New" panose="02070309020205020404" pitchFamily="49" charset="0"/>
              </a:rPr>
              <a:t>        </a:t>
            </a:r>
            <a:r>
              <a:rPr lang="en-US" altLang="zh-CN" dirty="0" err="1">
                <a:solidFill>
                  <a:srgbClr val="008000"/>
                </a:solidFill>
                <a:latin typeface="Courier New" panose="02070309020205020404" pitchFamily="49" charset="0"/>
              </a:rPr>
              <a:t>cocaCola</a:t>
            </a:r>
            <a:r>
              <a:rPr lang="en-US" altLang="zh-CN" dirty="0" err="1">
                <a:solidFill>
                  <a:srgbClr val="FF0080"/>
                </a:solidFill>
                <a:latin typeface="Courier New" panose="02070309020205020404" pitchFamily="49" charset="0"/>
              </a:rPr>
              <a:t>.</a:t>
            </a:r>
            <a:r>
              <a:rPr lang="en-US" altLang="zh-CN" dirty="0" err="1">
                <a:solidFill>
                  <a:srgbClr val="008000"/>
                </a:solidFill>
                <a:latin typeface="Courier New" panose="02070309020205020404" pitchFamily="49" charset="0"/>
              </a:rPr>
              <a:t>setCarbohydrate</a:t>
            </a:r>
            <a:r>
              <a:rPr lang="en-US" altLang="zh-CN" dirty="0">
                <a:solidFill>
                  <a:srgbClr val="800080"/>
                </a:solidFill>
                <a:latin typeface="Courier New" panose="02070309020205020404" pitchFamily="49" charset="0"/>
              </a:rPr>
              <a:t>(</a:t>
            </a:r>
            <a:r>
              <a:rPr lang="en-US" altLang="zh-CN" dirty="0">
                <a:solidFill>
                  <a:srgbClr val="FF0000"/>
                </a:solidFill>
                <a:latin typeface="Courier New" panose="02070309020205020404" pitchFamily="49" charset="0"/>
              </a:rPr>
              <a:t>27</a:t>
            </a:r>
            <a:r>
              <a:rPr lang="en-US" altLang="zh-CN" dirty="0">
                <a:solidFill>
                  <a:srgbClr val="800080"/>
                </a:solidFill>
                <a:latin typeface="Courier New" panose="02070309020205020404" pitchFamily="49" charset="0"/>
              </a:rPr>
              <a:t>)</a:t>
            </a:r>
            <a:r>
              <a:rPr lang="en-US" altLang="zh-CN" dirty="0">
                <a:solidFill>
                  <a:srgbClr val="FF0080"/>
                </a:solidFill>
                <a:latin typeface="Courier New" panose="02070309020205020404" pitchFamily="49" charset="0"/>
              </a:rPr>
              <a:t>;</a:t>
            </a:r>
            <a:endParaRPr lang="zh-CN" altLang="en-US" dirty="0"/>
          </a:p>
          <a:p>
            <a:pPr marL="342900" indent="-342900" eaLnBrk="0" hangingPunct="0">
              <a:spcBef>
                <a:spcPct val="20000"/>
              </a:spcBef>
              <a:buClr>
                <a:schemeClr val="accent6"/>
              </a:buClr>
              <a:buFont typeface="Wingdings" panose="05000000000000000000" pitchFamily="2" charset="2"/>
              <a:buChar char="l"/>
              <a:defRPr/>
            </a:pPr>
            <a:r>
              <a:rPr lang="en-US" altLang="zh-CN" dirty="0"/>
              <a:t>JavaBeans</a:t>
            </a:r>
            <a:r>
              <a:rPr lang="zh-CN" altLang="en-US" dirty="0"/>
              <a:t>模式自身有着很严重的缺点。因为构造过程被分到了几个调用中，在构造过程中</a:t>
            </a:r>
            <a:r>
              <a:rPr lang="en-US" altLang="zh-CN" dirty="0"/>
              <a:t>JavaBean</a:t>
            </a:r>
            <a:r>
              <a:rPr lang="zh-CN" altLang="en-US" dirty="0"/>
              <a:t>可能处于不一致的状态。类无法仅仅通过检验构造器参数的有效性来保证一致性。试图使用处于不一致状态的对象，将会导致失败。与此相关的另一点不足在于，</a:t>
            </a:r>
            <a:r>
              <a:rPr lang="en-US" altLang="zh-CN" dirty="0"/>
              <a:t>JavaBeans</a:t>
            </a:r>
            <a:r>
              <a:rPr lang="zh-CN" altLang="en-US" dirty="0"/>
              <a:t>模式防止了把类做成不可变的可能，这就需要程序员付出格外努力来确保它的线程安全。</a:t>
            </a:r>
            <a:endParaRPr lang="en-US" altLang="zh-CN" dirty="0" smtClean="0">
              <a:solidFill>
                <a:srgbClr val="400000"/>
              </a:solidFill>
              <a:latin typeface="Courier New" panose="02070309020205020404" pitchFamily="49" charset="0"/>
            </a:endParaRPr>
          </a:p>
          <a:p>
            <a:pPr marL="342900" indent="-342900" eaLnBrk="0" hangingPunct="0">
              <a:spcBef>
                <a:spcPct val="20000"/>
              </a:spcBef>
              <a:buClr>
                <a:schemeClr val="accent6"/>
              </a:buClr>
              <a:buFont typeface="Wingdings" panose="05000000000000000000" pitchFamily="2" charset="2"/>
              <a:buChar char="l"/>
              <a:defRPr/>
            </a:pPr>
            <a:endParaRPr lang="en-US" altLang="zh-CN" dirty="0" smtClean="0">
              <a:latin typeface="微软雅黑" panose="020B0503020204020204" pitchFamily="34" charset="-122"/>
              <a:ea typeface="微软雅黑" panose="020B0503020204020204" pitchFamily="34" charset="-122"/>
            </a:endParaRPr>
          </a:p>
          <a:p>
            <a:pPr marL="342900" indent="-342900" eaLnBrk="0" hangingPunct="0">
              <a:spcBef>
                <a:spcPct val="20000"/>
              </a:spcBef>
              <a:buClr>
                <a:schemeClr val="accent6"/>
              </a:buClr>
              <a:buFont typeface="Wingdings" panose="05000000000000000000" pitchFamily="2" charset="2"/>
              <a:buChar char="l"/>
              <a:defRPr/>
            </a:pPr>
            <a:endParaRPr lang="en-US" altLang="zh-CN" dirty="0" smtClean="0">
              <a:latin typeface="微软雅黑" panose="020B0503020204020204" pitchFamily="34" charset="-122"/>
              <a:ea typeface="微软雅黑" panose="020B0503020204020204" pitchFamily="34" charset="-122"/>
            </a:endParaRPr>
          </a:p>
        </p:txBody>
      </p:sp>
      <p:sp>
        <p:nvSpPr>
          <p:cNvPr id="7" name="标题 1"/>
          <p:cNvSpPr txBox="1"/>
          <p:nvPr/>
        </p:nvSpPr>
        <p:spPr>
          <a:xfrm>
            <a:off x="348702" y="198279"/>
            <a:ext cx="4001804" cy="362376"/>
          </a:xfrm>
          <a:prstGeom prst="rect">
            <a:avLst/>
          </a:prstGeom>
        </p:spPr>
        <p:txBody>
          <a:bodyPr vert="horz" lIns="91440" tIns="45720" rIns="91440" bIns="45720" rtlCol="0" anchor="ctr">
            <a:noAutofit/>
          </a:bodyPr>
          <a:lstStyle/>
          <a:p>
            <a:pPr lvl="0">
              <a:spcBef>
                <a:spcPct val="0"/>
              </a:spcBef>
              <a:defRPr/>
            </a:pPr>
            <a:r>
              <a:rPr kumimoji="1"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知识</a:t>
            </a:r>
            <a:r>
              <a:rPr kumimoji="1"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点</a:t>
            </a:r>
            <a:r>
              <a:rPr kumimoji="1"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kumimoji="1"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：创建和销毁对象</a:t>
            </a:r>
            <a:r>
              <a:rPr kumimoji="1"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—Builder</a:t>
            </a:r>
            <a:r>
              <a:rPr kumimoji="1"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模式</a:t>
            </a:r>
            <a:endParaRPr kumimoji="1" lang="zh-CN" altLang="en-US" sz="14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3579615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348705" y="634999"/>
            <a:ext cx="8446597" cy="0"/>
          </a:xfrm>
          <a:prstGeom prst="line">
            <a:avLst/>
          </a:prstGeom>
          <a:ln w="3175" cmpd="sng">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14" name="图片 13" descr="nubia 品牌PPT模版元素-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9454" y="6143644"/>
            <a:ext cx="1827626" cy="284489"/>
          </a:xfrm>
          <a:prstGeom prst="rect">
            <a:avLst/>
          </a:prstGeom>
        </p:spPr>
      </p:pic>
      <p:pic>
        <p:nvPicPr>
          <p:cNvPr id="17" name="Picture 2" descr="C:\Users\Administrator\Desktop\Untitled-1.png"/>
          <p:cNvPicPr>
            <a:picLocks noChangeAspect="1" noChangeArrowheads="1"/>
          </p:cNvPicPr>
          <p:nvPr/>
        </p:nvPicPr>
        <p:blipFill>
          <a:blip r:embed="rId4"/>
          <a:srcRect/>
          <a:stretch>
            <a:fillRect/>
          </a:stretch>
        </p:blipFill>
        <p:spPr bwMode="auto">
          <a:xfrm>
            <a:off x="285720" y="6286520"/>
            <a:ext cx="995363" cy="122237"/>
          </a:xfrm>
          <a:prstGeom prst="rect">
            <a:avLst/>
          </a:prstGeom>
          <a:noFill/>
        </p:spPr>
      </p:pic>
      <p:sp>
        <p:nvSpPr>
          <p:cNvPr id="6" name="TextBox 5"/>
          <p:cNvSpPr txBox="1"/>
          <p:nvPr/>
        </p:nvSpPr>
        <p:spPr>
          <a:xfrm>
            <a:off x="357158" y="928671"/>
            <a:ext cx="8445500" cy="6358664"/>
          </a:xfrm>
          <a:prstGeom prst="rect">
            <a:avLst/>
          </a:prstGeom>
          <a:noFill/>
        </p:spPr>
        <p:txBody>
          <a:bodyPr>
            <a:spAutoFit/>
          </a:bodyPr>
          <a:lstStyle/>
          <a:p>
            <a:pPr marL="342900" indent="-342900" eaLnBrk="0" hangingPunct="0">
              <a:spcBef>
                <a:spcPct val="20000"/>
              </a:spcBef>
              <a:buClr>
                <a:schemeClr val="accent6"/>
              </a:buClr>
              <a:buFont typeface="Wingdings" panose="05000000000000000000" pitchFamily="2" charset="2"/>
              <a:buChar char="l"/>
              <a:defRPr/>
            </a:pPr>
            <a:r>
              <a:rPr lang="zh-CN" altLang="en-US" dirty="0"/>
              <a:t>第三种替代方法，既能保证像</a:t>
            </a:r>
            <a:r>
              <a:rPr lang="en-US" altLang="zh-CN" dirty="0"/>
              <a:t>telescoping constructor</a:t>
            </a:r>
            <a:r>
              <a:rPr lang="zh-CN" altLang="en-US" dirty="0"/>
              <a:t>模式那样的安全性，也能保证像</a:t>
            </a:r>
            <a:r>
              <a:rPr lang="en-US" altLang="zh-CN" dirty="0"/>
              <a:t>JavaBeans</a:t>
            </a:r>
            <a:r>
              <a:rPr lang="zh-CN" altLang="en-US" dirty="0"/>
              <a:t>模式那么好的的可读性。这就是</a:t>
            </a:r>
            <a:r>
              <a:rPr lang="en-US" altLang="zh-CN" dirty="0"/>
              <a:t>Builder</a:t>
            </a:r>
            <a:r>
              <a:rPr lang="zh-CN" altLang="en-US" dirty="0"/>
              <a:t>模式的一种形式。不直接生成想要的对象，而是让客户端利用所有必要的参数调用构造器（或者静态工厂），得到一个</a:t>
            </a:r>
            <a:r>
              <a:rPr lang="en-US" altLang="zh-CN" dirty="0"/>
              <a:t>builder</a:t>
            </a:r>
            <a:r>
              <a:rPr lang="zh-CN" altLang="en-US" dirty="0"/>
              <a:t>对象。然后客户端在</a:t>
            </a:r>
            <a:r>
              <a:rPr lang="en-US" altLang="zh-CN" dirty="0"/>
              <a:t>builder</a:t>
            </a:r>
            <a:r>
              <a:rPr lang="zh-CN" altLang="en-US" dirty="0"/>
              <a:t>对象上调用类似于</a:t>
            </a:r>
            <a:r>
              <a:rPr lang="en-US" altLang="zh-CN" dirty="0"/>
              <a:t>setter</a:t>
            </a:r>
            <a:r>
              <a:rPr lang="zh-CN" altLang="en-US" dirty="0"/>
              <a:t>的方法，来设置每个相关的可选参数。最后，客户端调用无参的</a:t>
            </a:r>
            <a:r>
              <a:rPr lang="en-US" altLang="zh-CN" dirty="0"/>
              <a:t>build</a:t>
            </a:r>
            <a:r>
              <a:rPr lang="zh-CN" altLang="en-US" dirty="0"/>
              <a:t>方法来生成不可变的对象。这个</a:t>
            </a:r>
            <a:r>
              <a:rPr lang="en-US" altLang="zh-CN" dirty="0"/>
              <a:t>builder</a:t>
            </a:r>
            <a:r>
              <a:rPr lang="zh-CN" altLang="en-US" dirty="0"/>
              <a:t>是它构建的类的静态成员类。</a:t>
            </a:r>
            <a:r>
              <a:rPr lang="zh-CN" altLang="en-US" dirty="0" smtClean="0"/>
              <a:t> </a:t>
            </a:r>
            <a:endParaRPr lang="en-US" altLang="zh-CN" dirty="0" smtClean="0"/>
          </a:p>
          <a:p>
            <a:pPr lvl="1">
              <a:lnSpc>
                <a:spcPct val="80000"/>
              </a:lnSpc>
              <a:buClr>
                <a:schemeClr val="tx1"/>
              </a:buClr>
            </a:pPr>
            <a:r>
              <a:rPr lang="zh-CN" altLang="zh-CN" sz="1000" b="1" dirty="0">
                <a:solidFill>
                  <a:srgbClr val="000080"/>
                </a:solidFill>
                <a:latin typeface="Courier New" panose="02070309020205020404" pitchFamily="49" charset="0"/>
              </a:rPr>
              <a:t>NutritionFacts</a:t>
            </a:r>
            <a:r>
              <a:rPr lang="zh-CN" altLang="zh-CN" sz="1000" dirty="0">
                <a:solidFill>
                  <a:srgbClr val="0000A0"/>
                </a:solidFill>
                <a:latin typeface="Courier New" panose="02070309020205020404" pitchFamily="49" charset="0"/>
              </a:rPr>
              <a:t> </a:t>
            </a:r>
            <a:r>
              <a:rPr lang="zh-CN" altLang="zh-CN" sz="1000" dirty="0">
                <a:solidFill>
                  <a:srgbClr val="000080"/>
                </a:solidFill>
                <a:latin typeface="Courier New" panose="02070309020205020404" pitchFamily="49" charset="0"/>
              </a:rPr>
              <a:t>cocaCola</a:t>
            </a:r>
            <a:r>
              <a:rPr lang="zh-CN" altLang="zh-CN" sz="1000" dirty="0">
                <a:solidFill>
                  <a:srgbClr val="0000A0"/>
                </a:solidFill>
                <a:latin typeface="Courier New" panose="02070309020205020404" pitchFamily="49" charset="0"/>
              </a:rPr>
              <a:t> </a:t>
            </a:r>
            <a:r>
              <a:rPr lang="zh-CN" altLang="zh-CN" sz="1000" dirty="0">
                <a:solidFill>
                  <a:srgbClr val="FF0080"/>
                </a:solidFill>
                <a:latin typeface="Courier New" panose="02070309020205020404" pitchFamily="49" charset="0"/>
              </a:rPr>
              <a:t>=</a:t>
            </a:r>
            <a:r>
              <a:rPr lang="zh-CN" altLang="zh-CN" sz="1000" dirty="0">
                <a:solidFill>
                  <a:srgbClr val="0000A0"/>
                </a:solidFill>
                <a:latin typeface="Courier New" panose="02070309020205020404" pitchFamily="49" charset="0"/>
              </a:rPr>
              <a:t> </a:t>
            </a:r>
            <a:r>
              <a:rPr lang="zh-CN" altLang="zh-CN" sz="1000" b="1" dirty="0">
                <a:solidFill>
                  <a:srgbClr val="7F0055"/>
                </a:solidFill>
                <a:latin typeface="Courier New" panose="02070309020205020404" pitchFamily="49" charset="0"/>
              </a:rPr>
              <a:t>new</a:t>
            </a:r>
            <a:r>
              <a:rPr lang="zh-CN" altLang="zh-CN" sz="1000" dirty="0">
                <a:solidFill>
                  <a:srgbClr val="0000A0"/>
                </a:solidFill>
                <a:latin typeface="Courier New" panose="02070309020205020404" pitchFamily="49" charset="0"/>
              </a:rPr>
              <a:t> </a:t>
            </a:r>
            <a:r>
              <a:rPr lang="zh-CN" altLang="zh-CN" sz="1000" b="1" dirty="0">
                <a:solidFill>
                  <a:srgbClr val="000080"/>
                </a:solidFill>
                <a:latin typeface="Courier New" panose="02070309020205020404" pitchFamily="49" charset="0"/>
              </a:rPr>
              <a:t>NutritionFacts</a:t>
            </a:r>
            <a:r>
              <a:rPr lang="zh-CN" altLang="zh-CN" sz="1000" dirty="0">
                <a:solidFill>
                  <a:srgbClr val="FF0080"/>
                </a:solidFill>
                <a:latin typeface="Courier New" panose="02070309020205020404" pitchFamily="49" charset="0"/>
              </a:rPr>
              <a:t>.</a:t>
            </a:r>
            <a:r>
              <a:rPr lang="zh-CN" altLang="zh-CN" sz="1000" dirty="0">
                <a:solidFill>
                  <a:srgbClr val="008000"/>
                </a:solidFill>
                <a:latin typeface="Courier New" panose="02070309020205020404" pitchFamily="49" charset="0"/>
              </a:rPr>
              <a:t>Builder</a:t>
            </a:r>
            <a:r>
              <a:rPr lang="zh-CN" altLang="zh-CN" sz="1000" dirty="0">
                <a:solidFill>
                  <a:srgbClr val="800080"/>
                </a:solidFill>
                <a:latin typeface="Courier New" panose="02070309020205020404" pitchFamily="49" charset="0"/>
              </a:rPr>
              <a:t>(</a:t>
            </a:r>
            <a:r>
              <a:rPr lang="zh-CN" altLang="zh-CN" sz="1000" dirty="0">
                <a:solidFill>
                  <a:srgbClr val="FF0000"/>
                </a:solidFill>
                <a:latin typeface="Courier New" panose="02070309020205020404" pitchFamily="49" charset="0"/>
              </a:rPr>
              <a:t>240</a:t>
            </a:r>
            <a:r>
              <a:rPr lang="zh-CN" altLang="zh-CN" sz="1000" dirty="0">
                <a:solidFill>
                  <a:srgbClr val="FF0080"/>
                </a:solidFill>
                <a:latin typeface="Courier New" panose="02070309020205020404" pitchFamily="49" charset="0"/>
              </a:rPr>
              <a:t>,</a:t>
            </a:r>
            <a:r>
              <a:rPr lang="zh-CN" altLang="zh-CN" sz="1000" dirty="0">
                <a:solidFill>
                  <a:srgbClr val="0000A0"/>
                </a:solidFill>
                <a:latin typeface="Courier New" panose="02070309020205020404" pitchFamily="49" charset="0"/>
              </a:rPr>
              <a:t> </a:t>
            </a:r>
            <a:r>
              <a:rPr lang="zh-CN" altLang="zh-CN" sz="1000" dirty="0">
                <a:solidFill>
                  <a:srgbClr val="FF0000"/>
                </a:solidFill>
                <a:latin typeface="Courier New" panose="02070309020205020404" pitchFamily="49" charset="0"/>
              </a:rPr>
              <a:t>8</a:t>
            </a:r>
            <a:r>
              <a:rPr lang="zh-CN" altLang="zh-CN" sz="1000" dirty="0">
                <a:solidFill>
                  <a:srgbClr val="800080"/>
                </a:solidFill>
                <a:latin typeface="Courier New" panose="02070309020205020404" pitchFamily="49" charset="0"/>
              </a:rPr>
              <a:t>)</a:t>
            </a:r>
            <a:endParaRPr lang="zh-CN" altLang="zh-CN" sz="1000" dirty="0">
              <a:latin typeface="Courier New" panose="02070309020205020404" pitchFamily="49" charset="0"/>
            </a:endParaRPr>
          </a:p>
          <a:p>
            <a:pPr lvl="1">
              <a:lnSpc>
                <a:spcPct val="80000"/>
              </a:lnSpc>
              <a:buClr>
                <a:schemeClr val="tx1"/>
              </a:buClr>
            </a:pPr>
            <a:r>
              <a:rPr lang="zh-CN" altLang="zh-CN" sz="1000" dirty="0">
                <a:solidFill>
                  <a:srgbClr val="0000A0"/>
                </a:solidFill>
                <a:latin typeface="Courier New" panose="02070309020205020404" pitchFamily="49" charset="0"/>
              </a:rPr>
              <a:t>                                            </a:t>
            </a:r>
            <a:r>
              <a:rPr lang="zh-CN" altLang="en-US" sz="1000" dirty="0">
                <a:solidFill>
                  <a:srgbClr val="0000A0"/>
                </a:solidFill>
                <a:latin typeface="Courier New" panose="02070309020205020404" pitchFamily="49" charset="0"/>
              </a:rPr>
              <a:t> </a:t>
            </a:r>
            <a:r>
              <a:rPr lang="zh-CN" altLang="zh-CN" sz="1000" dirty="0">
                <a:solidFill>
                  <a:srgbClr val="FF0080"/>
                </a:solidFill>
                <a:latin typeface="Courier New" panose="02070309020205020404" pitchFamily="49" charset="0"/>
              </a:rPr>
              <a:t>.</a:t>
            </a:r>
            <a:r>
              <a:rPr lang="zh-CN" altLang="zh-CN" sz="1000" dirty="0">
                <a:solidFill>
                  <a:srgbClr val="008000"/>
                </a:solidFill>
                <a:latin typeface="Courier New" panose="02070309020205020404" pitchFamily="49" charset="0"/>
              </a:rPr>
              <a:t>calories</a:t>
            </a:r>
            <a:r>
              <a:rPr lang="zh-CN" altLang="zh-CN" sz="1000" dirty="0">
                <a:solidFill>
                  <a:srgbClr val="800080"/>
                </a:solidFill>
                <a:latin typeface="Courier New" panose="02070309020205020404" pitchFamily="49" charset="0"/>
              </a:rPr>
              <a:t>(</a:t>
            </a:r>
            <a:r>
              <a:rPr lang="zh-CN" altLang="zh-CN" sz="1000" dirty="0">
                <a:solidFill>
                  <a:srgbClr val="FF0000"/>
                </a:solidFill>
                <a:latin typeface="Courier New" panose="02070309020205020404" pitchFamily="49" charset="0"/>
              </a:rPr>
              <a:t>100</a:t>
            </a:r>
            <a:r>
              <a:rPr lang="zh-CN" altLang="zh-CN" sz="1000" dirty="0">
                <a:solidFill>
                  <a:srgbClr val="800080"/>
                </a:solidFill>
                <a:latin typeface="Courier New" panose="02070309020205020404" pitchFamily="49" charset="0"/>
              </a:rPr>
              <a:t>)</a:t>
            </a:r>
            <a:endParaRPr lang="zh-CN" altLang="zh-CN" sz="1000" dirty="0">
              <a:latin typeface="Courier New" panose="02070309020205020404" pitchFamily="49" charset="0"/>
            </a:endParaRPr>
          </a:p>
          <a:p>
            <a:pPr lvl="1">
              <a:lnSpc>
                <a:spcPct val="80000"/>
              </a:lnSpc>
              <a:buClr>
                <a:schemeClr val="tx1"/>
              </a:buClr>
            </a:pPr>
            <a:r>
              <a:rPr lang="zh-CN" altLang="zh-CN" sz="1000" dirty="0">
                <a:solidFill>
                  <a:srgbClr val="0000A0"/>
                </a:solidFill>
                <a:latin typeface="Courier New" panose="02070309020205020404" pitchFamily="49" charset="0"/>
              </a:rPr>
              <a:t>                                             </a:t>
            </a:r>
            <a:r>
              <a:rPr lang="zh-CN" altLang="zh-CN" sz="1000" dirty="0">
                <a:solidFill>
                  <a:srgbClr val="FF0080"/>
                </a:solidFill>
                <a:latin typeface="Courier New" panose="02070309020205020404" pitchFamily="49" charset="0"/>
              </a:rPr>
              <a:t>.</a:t>
            </a:r>
            <a:r>
              <a:rPr lang="zh-CN" altLang="zh-CN" sz="1000" dirty="0">
                <a:solidFill>
                  <a:srgbClr val="008000"/>
                </a:solidFill>
                <a:latin typeface="Courier New" panose="02070309020205020404" pitchFamily="49" charset="0"/>
              </a:rPr>
              <a:t>sodium</a:t>
            </a:r>
            <a:r>
              <a:rPr lang="zh-CN" altLang="zh-CN" sz="1000" dirty="0">
                <a:solidFill>
                  <a:srgbClr val="800080"/>
                </a:solidFill>
                <a:latin typeface="Courier New" panose="02070309020205020404" pitchFamily="49" charset="0"/>
              </a:rPr>
              <a:t>(</a:t>
            </a:r>
            <a:r>
              <a:rPr lang="zh-CN" altLang="zh-CN" sz="1000" dirty="0">
                <a:solidFill>
                  <a:srgbClr val="FF0000"/>
                </a:solidFill>
                <a:latin typeface="Courier New" panose="02070309020205020404" pitchFamily="49" charset="0"/>
              </a:rPr>
              <a:t>35</a:t>
            </a:r>
            <a:r>
              <a:rPr lang="zh-CN" altLang="zh-CN" sz="1000" dirty="0">
                <a:solidFill>
                  <a:srgbClr val="800080"/>
                </a:solidFill>
                <a:latin typeface="Courier New" panose="02070309020205020404" pitchFamily="49" charset="0"/>
              </a:rPr>
              <a:t>)</a:t>
            </a:r>
            <a:endParaRPr lang="zh-CN" altLang="zh-CN" sz="1000" dirty="0">
              <a:latin typeface="Courier New" panose="02070309020205020404" pitchFamily="49" charset="0"/>
            </a:endParaRPr>
          </a:p>
          <a:p>
            <a:pPr lvl="1">
              <a:lnSpc>
                <a:spcPct val="80000"/>
              </a:lnSpc>
              <a:buClr>
                <a:schemeClr val="tx1"/>
              </a:buClr>
            </a:pPr>
            <a:r>
              <a:rPr lang="zh-CN" altLang="zh-CN" sz="1000" dirty="0">
                <a:solidFill>
                  <a:srgbClr val="0000A0"/>
                </a:solidFill>
                <a:latin typeface="Courier New" panose="02070309020205020404" pitchFamily="49" charset="0"/>
              </a:rPr>
              <a:t>                                             </a:t>
            </a:r>
            <a:r>
              <a:rPr lang="zh-CN" altLang="zh-CN" sz="1000" dirty="0">
                <a:solidFill>
                  <a:srgbClr val="FF0080"/>
                </a:solidFill>
                <a:latin typeface="Courier New" panose="02070309020205020404" pitchFamily="49" charset="0"/>
              </a:rPr>
              <a:t>.</a:t>
            </a:r>
            <a:r>
              <a:rPr lang="zh-CN" altLang="zh-CN" sz="1000" dirty="0">
                <a:solidFill>
                  <a:srgbClr val="008000"/>
                </a:solidFill>
                <a:latin typeface="Courier New" panose="02070309020205020404" pitchFamily="49" charset="0"/>
              </a:rPr>
              <a:t>carbohydrate</a:t>
            </a:r>
            <a:r>
              <a:rPr lang="zh-CN" altLang="zh-CN" sz="1000" dirty="0">
                <a:solidFill>
                  <a:srgbClr val="800080"/>
                </a:solidFill>
                <a:latin typeface="Courier New" panose="02070309020205020404" pitchFamily="49" charset="0"/>
              </a:rPr>
              <a:t>(</a:t>
            </a:r>
            <a:r>
              <a:rPr lang="zh-CN" altLang="zh-CN" sz="1000" dirty="0">
                <a:solidFill>
                  <a:srgbClr val="FF0000"/>
                </a:solidFill>
                <a:latin typeface="Courier New" panose="02070309020205020404" pitchFamily="49" charset="0"/>
              </a:rPr>
              <a:t>27</a:t>
            </a:r>
            <a:r>
              <a:rPr lang="zh-CN" altLang="zh-CN" sz="1000" dirty="0">
                <a:solidFill>
                  <a:srgbClr val="800080"/>
                </a:solidFill>
                <a:latin typeface="Courier New" panose="02070309020205020404" pitchFamily="49" charset="0"/>
              </a:rPr>
              <a:t>)</a:t>
            </a:r>
            <a:endParaRPr lang="zh-CN" altLang="zh-CN" sz="1000" dirty="0">
              <a:latin typeface="Courier New" panose="02070309020205020404" pitchFamily="49" charset="0"/>
            </a:endParaRPr>
          </a:p>
          <a:p>
            <a:pPr lvl="1">
              <a:lnSpc>
                <a:spcPct val="80000"/>
              </a:lnSpc>
              <a:buClr>
                <a:schemeClr val="tx1"/>
              </a:buClr>
            </a:pPr>
            <a:r>
              <a:rPr lang="zh-CN" altLang="zh-CN" sz="1000" dirty="0">
                <a:solidFill>
                  <a:srgbClr val="0000A0"/>
                </a:solidFill>
                <a:latin typeface="Courier New" panose="02070309020205020404" pitchFamily="49" charset="0"/>
              </a:rPr>
              <a:t>                                             </a:t>
            </a:r>
            <a:r>
              <a:rPr lang="zh-CN" altLang="zh-CN" sz="1000" dirty="0">
                <a:solidFill>
                  <a:srgbClr val="FF0080"/>
                </a:solidFill>
                <a:latin typeface="Courier New" panose="02070309020205020404" pitchFamily="49" charset="0"/>
              </a:rPr>
              <a:t>.</a:t>
            </a:r>
            <a:r>
              <a:rPr lang="zh-CN" altLang="zh-CN" sz="1000" dirty="0">
                <a:solidFill>
                  <a:srgbClr val="008000"/>
                </a:solidFill>
                <a:latin typeface="Courier New" panose="02070309020205020404" pitchFamily="49" charset="0"/>
              </a:rPr>
              <a:t>build</a:t>
            </a:r>
            <a:r>
              <a:rPr lang="zh-CN" altLang="zh-CN" sz="1000" dirty="0">
                <a:solidFill>
                  <a:srgbClr val="800080"/>
                </a:solidFill>
                <a:latin typeface="Courier New" panose="02070309020205020404" pitchFamily="49" charset="0"/>
              </a:rPr>
              <a:t>()</a:t>
            </a:r>
            <a:r>
              <a:rPr lang="zh-CN" altLang="zh-CN" sz="1000" dirty="0">
                <a:solidFill>
                  <a:srgbClr val="FF0080"/>
                </a:solidFill>
                <a:latin typeface="Courier New" panose="02070309020205020404" pitchFamily="49" charset="0"/>
              </a:rPr>
              <a:t>;</a:t>
            </a:r>
            <a:r>
              <a:rPr lang="en-US" altLang="zh-CN" sz="1000" dirty="0"/>
              <a:t> </a:t>
            </a:r>
          </a:p>
          <a:p>
            <a:pPr marL="342900" indent="-342900" eaLnBrk="0" hangingPunct="0">
              <a:spcBef>
                <a:spcPct val="20000"/>
              </a:spcBef>
              <a:buClr>
                <a:schemeClr val="accent6"/>
              </a:buClr>
              <a:buFont typeface="Wingdings" panose="05000000000000000000" pitchFamily="2" charset="2"/>
              <a:buChar char="l"/>
              <a:defRPr/>
            </a:pPr>
            <a:endParaRPr lang="en-US" altLang="zh-CN" dirty="0" smtClean="0"/>
          </a:p>
          <a:p>
            <a:pPr marL="342900" indent="-342900" eaLnBrk="0" hangingPunct="0">
              <a:spcBef>
                <a:spcPct val="20000"/>
              </a:spcBef>
              <a:buClr>
                <a:schemeClr val="accent6"/>
              </a:buClr>
              <a:buFont typeface="Wingdings" panose="05000000000000000000" pitchFamily="2" charset="2"/>
              <a:buChar char="l"/>
              <a:defRPr/>
            </a:pPr>
            <a:r>
              <a:rPr lang="en-US" altLang="zh-CN" dirty="0"/>
              <a:t>Builder</a:t>
            </a:r>
            <a:r>
              <a:rPr lang="zh-CN" altLang="en-US" dirty="0"/>
              <a:t>模式的确也有它自身的不足。为了创建对象，必须先创建它的构建器。虽然创建构建器的开销在实践中可能不那么明显，但是在某些十分注重性能的情况下，可能就是个问题了。</a:t>
            </a:r>
            <a:r>
              <a:rPr lang="en-US" altLang="zh-CN" dirty="0"/>
              <a:t>Builder</a:t>
            </a:r>
            <a:r>
              <a:rPr lang="zh-CN" altLang="en-US" dirty="0"/>
              <a:t>模式还比</a:t>
            </a:r>
            <a:r>
              <a:rPr lang="en-US" altLang="zh-CN" dirty="0"/>
              <a:t>telescoping constructor</a:t>
            </a:r>
            <a:r>
              <a:rPr lang="zh-CN" altLang="en-US" dirty="0"/>
              <a:t>模式更加冗长，因此它只在有足够参数的时候才使用，比如</a:t>
            </a:r>
            <a:r>
              <a:rPr lang="en-US" altLang="zh-CN" dirty="0"/>
              <a:t>4</a:t>
            </a:r>
            <a:r>
              <a:rPr lang="zh-CN" altLang="en-US" dirty="0"/>
              <a:t>个或者更多个参数。但是记住，将来你可能需要添加参数。如果一开始就使用构造器或者静态工厂，等到类需要多个参数时才添加构建器，就会无法控制，那些过时的构造器或者静态工厂显得十分不协调。因此，通常最好一开始就使用构建器</a:t>
            </a:r>
            <a:r>
              <a:rPr lang="zh-CN" altLang="en-US" dirty="0" smtClean="0"/>
              <a:t>。</a:t>
            </a:r>
            <a:endParaRPr lang="en-US" altLang="zh-CN" dirty="0" smtClean="0"/>
          </a:p>
          <a:p>
            <a:pPr marL="342900" indent="-342900" eaLnBrk="0" hangingPunct="0">
              <a:spcBef>
                <a:spcPct val="20000"/>
              </a:spcBef>
              <a:buClr>
                <a:schemeClr val="accent6"/>
              </a:buClr>
              <a:buFont typeface="Wingdings" panose="05000000000000000000" pitchFamily="2" charset="2"/>
              <a:buChar char="l"/>
              <a:defRPr/>
            </a:pPr>
            <a:endParaRPr lang="zh-CN" altLang="en-US" dirty="0"/>
          </a:p>
          <a:p>
            <a:pPr marL="342900" indent="-342900" eaLnBrk="0" hangingPunct="0">
              <a:spcBef>
                <a:spcPct val="20000"/>
              </a:spcBef>
              <a:buClr>
                <a:schemeClr val="accent6"/>
              </a:buClr>
              <a:buFont typeface="Wingdings" panose="05000000000000000000" pitchFamily="2" charset="2"/>
              <a:buChar char="l"/>
              <a:defRPr/>
            </a:pPr>
            <a:endParaRPr lang="en-US" altLang="zh-CN" dirty="0" smtClean="0"/>
          </a:p>
          <a:p>
            <a:pPr marL="342900" indent="-342900" eaLnBrk="0" hangingPunct="0">
              <a:spcBef>
                <a:spcPct val="20000"/>
              </a:spcBef>
              <a:buClr>
                <a:schemeClr val="accent6"/>
              </a:buClr>
              <a:buFont typeface="Wingdings" panose="05000000000000000000" pitchFamily="2" charset="2"/>
              <a:buChar char="l"/>
              <a:defRPr/>
            </a:pPr>
            <a:endParaRPr lang="en-US" altLang="zh-CN" dirty="0" smtClean="0">
              <a:solidFill>
                <a:srgbClr val="400000"/>
              </a:solidFill>
              <a:latin typeface="Courier New" panose="02070309020205020404" pitchFamily="49" charset="0"/>
            </a:endParaRPr>
          </a:p>
          <a:p>
            <a:pPr marL="342900" indent="-342900" eaLnBrk="0" hangingPunct="0">
              <a:spcBef>
                <a:spcPct val="20000"/>
              </a:spcBef>
              <a:buClr>
                <a:schemeClr val="accent6"/>
              </a:buClr>
              <a:buFont typeface="Wingdings" panose="05000000000000000000" pitchFamily="2" charset="2"/>
              <a:buChar char="l"/>
              <a:defRPr/>
            </a:pPr>
            <a:endParaRPr lang="en-US" altLang="zh-CN" dirty="0" smtClean="0">
              <a:latin typeface="微软雅黑" panose="020B0503020204020204" pitchFamily="34" charset="-122"/>
              <a:ea typeface="微软雅黑" panose="020B0503020204020204" pitchFamily="34" charset="-122"/>
            </a:endParaRPr>
          </a:p>
          <a:p>
            <a:pPr marL="342900" indent="-342900" eaLnBrk="0" hangingPunct="0">
              <a:spcBef>
                <a:spcPct val="20000"/>
              </a:spcBef>
              <a:buClr>
                <a:schemeClr val="accent6"/>
              </a:buClr>
              <a:buFont typeface="Wingdings" panose="05000000000000000000" pitchFamily="2" charset="2"/>
              <a:buChar char="l"/>
              <a:defRPr/>
            </a:pPr>
            <a:endParaRPr lang="en-US" altLang="zh-CN" dirty="0" smtClean="0">
              <a:latin typeface="微软雅黑" panose="020B0503020204020204" pitchFamily="34" charset="-122"/>
              <a:ea typeface="微软雅黑" panose="020B0503020204020204" pitchFamily="34" charset="-122"/>
            </a:endParaRPr>
          </a:p>
        </p:txBody>
      </p:sp>
      <p:sp>
        <p:nvSpPr>
          <p:cNvPr id="7" name="标题 1"/>
          <p:cNvSpPr txBox="1"/>
          <p:nvPr/>
        </p:nvSpPr>
        <p:spPr>
          <a:xfrm>
            <a:off x="348702" y="198279"/>
            <a:ext cx="4001804" cy="362376"/>
          </a:xfrm>
          <a:prstGeom prst="rect">
            <a:avLst/>
          </a:prstGeom>
        </p:spPr>
        <p:txBody>
          <a:bodyPr vert="horz" lIns="91440" tIns="45720" rIns="91440" bIns="45720" rtlCol="0" anchor="ctr">
            <a:noAutofit/>
          </a:bodyPr>
          <a:lstStyle/>
          <a:p>
            <a:pPr lvl="0">
              <a:spcBef>
                <a:spcPct val="0"/>
              </a:spcBef>
              <a:defRPr/>
            </a:pPr>
            <a:r>
              <a:rPr kumimoji="1"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知识</a:t>
            </a:r>
            <a:r>
              <a:rPr kumimoji="1"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点</a:t>
            </a:r>
            <a:r>
              <a:rPr kumimoji="1"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kumimoji="1"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：创建和销毁对象</a:t>
            </a:r>
            <a:r>
              <a:rPr kumimoji="1"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—Builder</a:t>
            </a:r>
            <a:r>
              <a:rPr kumimoji="1"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模式</a:t>
            </a:r>
            <a:endParaRPr kumimoji="1" lang="zh-CN" altLang="en-US" sz="14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36564004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348705" y="634999"/>
            <a:ext cx="8446597" cy="0"/>
          </a:xfrm>
          <a:prstGeom prst="line">
            <a:avLst/>
          </a:prstGeom>
          <a:ln w="3175" cmpd="sng">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14" name="图片 13" descr="nubia 品牌PPT模版元素-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9454" y="6143644"/>
            <a:ext cx="1827626" cy="284489"/>
          </a:xfrm>
          <a:prstGeom prst="rect">
            <a:avLst/>
          </a:prstGeom>
        </p:spPr>
      </p:pic>
      <p:pic>
        <p:nvPicPr>
          <p:cNvPr id="17" name="Picture 2" descr="C:\Users\Administrator\Desktop\Untitled-1.png"/>
          <p:cNvPicPr>
            <a:picLocks noChangeAspect="1" noChangeArrowheads="1"/>
          </p:cNvPicPr>
          <p:nvPr/>
        </p:nvPicPr>
        <p:blipFill>
          <a:blip r:embed="rId4"/>
          <a:srcRect/>
          <a:stretch>
            <a:fillRect/>
          </a:stretch>
        </p:blipFill>
        <p:spPr bwMode="auto">
          <a:xfrm>
            <a:off x="285720" y="6286520"/>
            <a:ext cx="995363" cy="122237"/>
          </a:xfrm>
          <a:prstGeom prst="rect">
            <a:avLst/>
          </a:prstGeom>
          <a:noFill/>
        </p:spPr>
      </p:pic>
      <p:sp>
        <p:nvSpPr>
          <p:cNvPr id="7" name="标题 1"/>
          <p:cNvSpPr txBox="1"/>
          <p:nvPr/>
        </p:nvSpPr>
        <p:spPr>
          <a:xfrm>
            <a:off x="348702" y="198279"/>
            <a:ext cx="4001804" cy="362376"/>
          </a:xfrm>
          <a:prstGeom prst="rect">
            <a:avLst/>
          </a:prstGeom>
        </p:spPr>
        <p:txBody>
          <a:bodyPr vert="horz" lIns="91440" tIns="45720" rIns="91440" bIns="45720" rtlCol="0" anchor="ctr">
            <a:noAutofit/>
          </a:bodyPr>
          <a:lstStyle/>
          <a:p>
            <a:pPr lvl="0">
              <a:spcBef>
                <a:spcPct val="0"/>
              </a:spcBef>
              <a:defRPr/>
            </a:pPr>
            <a:r>
              <a:rPr kumimoji="1"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知识</a:t>
            </a:r>
            <a:r>
              <a:rPr kumimoji="1"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点</a:t>
            </a:r>
            <a:r>
              <a:rPr kumimoji="1"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kumimoji="1"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：创建和销毁对象</a:t>
            </a:r>
            <a:r>
              <a:rPr kumimoji="1"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—Builder</a:t>
            </a:r>
            <a:r>
              <a:rPr kumimoji="1"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模式</a:t>
            </a:r>
            <a:endParaRPr kumimoji="1" lang="zh-CN" altLang="en-US" sz="14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占位符 151554"/>
          <p:cNvSpPr>
            <a:spLocks noGrp="1"/>
          </p:cNvSpPr>
          <p:nvPr/>
        </p:nvSpPr>
        <p:spPr>
          <a:xfrm>
            <a:off x="457200" y="819944"/>
            <a:ext cx="8229600" cy="5218113"/>
          </a:xfrm>
          <a:prstGeom prst="rect">
            <a:avLst/>
          </a:prstGeom>
          <a:noFill/>
          <a:ln w="9525">
            <a:noFill/>
          </a:ln>
        </p:spPr>
        <p:txBody>
          <a:bodyPr/>
          <a:lstStyle>
            <a:lvl1pPr marL="342900" indent="-342900" algn="l" rtl="0" fontAlgn="base">
              <a:spcBef>
                <a:spcPct val="20000"/>
              </a:spcBef>
              <a:spcAft>
                <a:spcPct val="0"/>
              </a:spcAft>
              <a:buFont typeface="Wingdings" panose="05000000000000000000" pitchFamily="2" charset="2"/>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80000"/>
              </a:lnSpc>
              <a:buClr>
                <a:srgbClr val="400000"/>
              </a:buClr>
              <a:buNone/>
            </a:pPr>
            <a:r>
              <a:rPr lang="en-US" altLang="zh-CN" sz="800" dirty="0">
                <a:solidFill>
                  <a:srgbClr val="400000"/>
                </a:solidFill>
                <a:latin typeface="Courier New" panose="02070309020205020404" pitchFamily="49" charset="0"/>
              </a:rPr>
              <a:t>// Builder Pattern</a:t>
            </a:r>
            <a:endParaRPr lang="en-US" altLang="zh-CN" sz="800" dirty="0">
              <a:latin typeface="Courier New" panose="02070309020205020404" pitchFamily="49" charset="0"/>
            </a:endParaRPr>
          </a:p>
          <a:p>
            <a:pPr>
              <a:lnSpc>
                <a:spcPct val="80000"/>
              </a:lnSpc>
              <a:buClr>
                <a:srgbClr val="400000"/>
              </a:buClr>
              <a:buNone/>
            </a:pPr>
            <a:r>
              <a:rPr lang="en-US" altLang="zh-CN" sz="800" dirty="0">
                <a:solidFill>
                  <a:srgbClr val="7F0055"/>
                </a:solidFill>
                <a:latin typeface="Courier New" panose="02070309020205020404" pitchFamily="49" charset="0"/>
              </a:rPr>
              <a:t>public</a:t>
            </a:r>
            <a:r>
              <a:rPr lang="en-US" altLang="zh-CN" sz="800" dirty="0">
                <a:solidFill>
                  <a:srgbClr val="0000A0"/>
                </a:solidFill>
                <a:latin typeface="Courier New" panose="02070309020205020404" pitchFamily="49" charset="0"/>
              </a:rPr>
              <a:t> </a:t>
            </a:r>
            <a:r>
              <a:rPr lang="en-US" altLang="zh-CN" sz="800" dirty="0">
                <a:solidFill>
                  <a:srgbClr val="7F0055"/>
                </a:solidFill>
                <a:latin typeface="Courier New" panose="02070309020205020404" pitchFamily="49" charset="0"/>
              </a:rPr>
              <a:t>class</a:t>
            </a:r>
            <a:r>
              <a:rPr lang="en-US" altLang="zh-CN" sz="800" dirty="0">
                <a:solidFill>
                  <a:srgbClr val="0000A0"/>
                </a:solidFill>
                <a:latin typeface="Courier New" panose="02070309020205020404" pitchFamily="49" charset="0"/>
              </a:rPr>
              <a:t> </a:t>
            </a:r>
            <a:r>
              <a:rPr lang="en-US" altLang="zh-CN" sz="800" u="sng" dirty="0" err="1">
                <a:solidFill>
                  <a:srgbClr val="000080"/>
                </a:solidFill>
                <a:latin typeface="Courier New" panose="02070309020205020404" pitchFamily="49" charset="0"/>
              </a:rPr>
              <a:t>NutritionFacts</a:t>
            </a:r>
            <a:r>
              <a:rPr lang="en-US" altLang="zh-CN" sz="800" dirty="0">
                <a:solidFill>
                  <a:srgbClr val="0000A0"/>
                </a:solidFill>
                <a:latin typeface="Courier New" panose="02070309020205020404" pitchFamily="49" charset="0"/>
              </a:rPr>
              <a:t> </a:t>
            </a:r>
            <a:r>
              <a:rPr lang="en-US" altLang="zh-CN" sz="800" dirty="0">
                <a:solidFill>
                  <a:srgbClr val="800080"/>
                </a:solidFill>
                <a:latin typeface="Courier New" panose="02070309020205020404" pitchFamily="49" charset="0"/>
              </a:rPr>
              <a:t>{</a:t>
            </a:r>
            <a:endParaRPr lang="en-US" altLang="zh-CN" sz="800" dirty="0">
              <a:latin typeface="Courier New" panose="02070309020205020404" pitchFamily="49" charset="0"/>
            </a:endParaRPr>
          </a:p>
          <a:p>
            <a:pPr>
              <a:lnSpc>
                <a:spcPct val="80000"/>
              </a:lnSpc>
              <a:buClr>
                <a:srgbClr val="400000"/>
              </a:buClr>
              <a:buNone/>
            </a:pPr>
            <a:r>
              <a:rPr lang="en-US" altLang="zh-CN" sz="800" dirty="0">
                <a:solidFill>
                  <a:srgbClr val="0000A0"/>
                </a:solidFill>
                <a:latin typeface="Courier New" panose="02070309020205020404" pitchFamily="49" charset="0"/>
              </a:rPr>
              <a:t>    </a:t>
            </a:r>
            <a:r>
              <a:rPr lang="en-US" altLang="zh-CN" sz="800" dirty="0">
                <a:solidFill>
                  <a:srgbClr val="7F0055"/>
                </a:solidFill>
                <a:latin typeface="Courier New" panose="02070309020205020404" pitchFamily="49" charset="0"/>
              </a:rPr>
              <a:t>private</a:t>
            </a:r>
            <a:r>
              <a:rPr lang="en-US" altLang="zh-CN" sz="800" dirty="0">
                <a:solidFill>
                  <a:srgbClr val="0000A0"/>
                </a:solidFill>
                <a:latin typeface="Courier New" panose="02070309020205020404" pitchFamily="49" charset="0"/>
              </a:rPr>
              <a:t> </a:t>
            </a:r>
            <a:r>
              <a:rPr lang="en-US" altLang="zh-CN" sz="800" dirty="0">
                <a:solidFill>
                  <a:srgbClr val="7F0055"/>
                </a:solidFill>
                <a:latin typeface="Courier New" panose="02070309020205020404" pitchFamily="49" charset="0"/>
              </a:rPr>
              <a:t>final</a:t>
            </a:r>
            <a:r>
              <a:rPr lang="en-US" altLang="zh-CN" sz="800" dirty="0">
                <a:solidFill>
                  <a:srgbClr val="0000A0"/>
                </a:solidFill>
                <a:latin typeface="Courier New" panose="02070309020205020404" pitchFamily="49" charset="0"/>
              </a:rPr>
              <a:t> </a:t>
            </a:r>
            <a:r>
              <a:rPr lang="en-US" altLang="zh-CN" sz="800" dirty="0" err="1">
                <a:solidFill>
                  <a:srgbClr val="7F0055"/>
                </a:solidFill>
                <a:latin typeface="Courier New" panose="02070309020205020404" pitchFamily="49" charset="0"/>
              </a:rPr>
              <a:t>int</a:t>
            </a:r>
            <a:r>
              <a:rPr lang="en-US" altLang="zh-CN" sz="800" dirty="0">
                <a:solidFill>
                  <a:srgbClr val="0000A0"/>
                </a:solidFill>
                <a:latin typeface="Courier New" panose="02070309020205020404" pitchFamily="49" charset="0"/>
              </a:rPr>
              <a:t> </a:t>
            </a:r>
            <a:r>
              <a:rPr lang="en-US" altLang="zh-CN" sz="800" dirty="0" err="1">
                <a:solidFill>
                  <a:srgbClr val="000080"/>
                </a:solidFill>
                <a:latin typeface="Courier New" panose="02070309020205020404" pitchFamily="49" charset="0"/>
              </a:rPr>
              <a:t>servingSize</a:t>
            </a:r>
            <a:r>
              <a:rPr lang="en-US" altLang="zh-CN" sz="800" dirty="0">
                <a:solidFill>
                  <a:srgbClr val="FF0080"/>
                </a:solidFill>
                <a:latin typeface="Courier New" panose="02070309020205020404" pitchFamily="49" charset="0"/>
              </a:rPr>
              <a:t>;</a:t>
            </a:r>
            <a:r>
              <a:rPr lang="en-US" altLang="zh-CN" sz="800" dirty="0">
                <a:latin typeface="Courier New" panose="02070309020205020404" pitchFamily="49" charset="0"/>
              </a:rPr>
              <a:t>      </a:t>
            </a:r>
            <a:r>
              <a:rPr lang="en-US" altLang="zh-CN" sz="800" dirty="0">
                <a:solidFill>
                  <a:srgbClr val="7F0055"/>
                </a:solidFill>
                <a:latin typeface="Courier New" panose="02070309020205020404" pitchFamily="49" charset="0"/>
              </a:rPr>
              <a:t>private</a:t>
            </a:r>
            <a:r>
              <a:rPr lang="en-US" altLang="zh-CN" sz="800" dirty="0">
                <a:solidFill>
                  <a:srgbClr val="0000A0"/>
                </a:solidFill>
                <a:latin typeface="Courier New" panose="02070309020205020404" pitchFamily="49" charset="0"/>
              </a:rPr>
              <a:t> </a:t>
            </a:r>
            <a:r>
              <a:rPr lang="en-US" altLang="zh-CN" sz="800" dirty="0">
                <a:solidFill>
                  <a:srgbClr val="7F0055"/>
                </a:solidFill>
                <a:latin typeface="Courier New" panose="02070309020205020404" pitchFamily="49" charset="0"/>
              </a:rPr>
              <a:t>final</a:t>
            </a:r>
            <a:r>
              <a:rPr lang="en-US" altLang="zh-CN" sz="800" dirty="0">
                <a:solidFill>
                  <a:srgbClr val="0000A0"/>
                </a:solidFill>
                <a:latin typeface="Courier New" panose="02070309020205020404" pitchFamily="49" charset="0"/>
              </a:rPr>
              <a:t> </a:t>
            </a:r>
            <a:r>
              <a:rPr lang="en-US" altLang="zh-CN" sz="800" dirty="0" err="1">
                <a:solidFill>
                  <a:srgbClr val="7F0055"/>
                </a:solidFill>
                <a:latin typeface="Courier New" panose="02070309020205020404" pitchFamily="49" charset="0"/>
              </a:rPr>
              <a:t>int</a:t>
            </a:r>
            <a:r>
              <a:rPr lang="en-US" altLang="zh-CN" sz="800" dirty="0">
                <a:solidFill>
                  <a:srgbClr val="0000A0"/>
                </a:solidFill>
                <a:latin typeface="Courier New" panose="02070309020205020404" pitchFamily="49" charset="0"/>
              </a:rPr>
              <a:t> </a:t>
            </a:r>
            <a:r>
              <a:rPr lang="en-US" altLang="zh-CN" sz="800" dirty="0">
                <a:solidFill>
                  <a:srgbClr val="000080"/>
                </a:solidFill>
                <a:latin typeface="Courier New" panose="02070309020205020404" pitchFamily="49" charset="0"/>
              </a:rPr>
              <a:t>servings</a:t>
            </a:r>
            <a:r>
              <a:rPr lang="en-US" altLang="zh-CN" sz="800" dirty="0">
                <a:solidFill>
                  <a:srgbClr val="FF0080"/>
                </a:solidFill>
                <a:latin typeface="Courier New" panose="02070309020205020404" pitchFamily="49" charset="0"/>
              </a:rPr>
              <a:t>;</a:t>
            </a:r>
            <a:endParaRPr lang="en-US" altLang="zh-CN" sz="800" dirty="0">
              <a:latin typeface="Courier New" panose="02070309020205020404" pitchFamily="49" charset="0"/>
            </a:endParaRPr>
          </a:p>
          <a:p>
            <a:pPr>
              <a:lnSpc>
                <a:spcPct val="80000"/>
              </a:lnSpc>
              <a:buClr>
                <a:srgbClr val="400000"/>
              </a:buClr>
              <a:buNone/>
            </a:pPr>
            <a:r>
              <a:rPr lang="en-US" altLang="zh-CN" sz="800" dirty="0">
                <a:solidFill>
                  <a:srgbClr val="0000A0"/>
                </a:solidFill>
                <a:latin typeface="Courier New" panose="02070309020205020404" pitchFamily="49" charset="0"/>
              </a:rPr>
              <a:t>    </a:t>
            </a:r>
            <a:r>
              <a:rPr lang="en-US" altLang="zh-CN" sz="800" dirty="0">
                <a:solidFill>
                  <a:srgbClr val="7F0055"/>
                </a:solidFill>
                <a:latin typeface="Courier New" panose="02070309020205020404" pitchFamily="49" charset="0"/>
              </a:rPr>
              <a:t>private</a:t>
            </a:r>
            <a:r>
              <a:rPr lang="en-US" altLang="zh-CN" sz="800" dirty="0">
                <a:solidFill>
                  <a:srgbClr val="0000A0"/>
                </a:solidFill>
                <a:latin typeface="Courier New" panose="02070309020205020404" pitchFamily="49" charset="0"/>
              </a:rPr>
              <a:t> </a:t>
            </a:r>
            <a:r>
              <a:rPr lang="en-US" altLang="zh-CN" sz="800" dirty="0">
                <a:solidFill>
                  <a:srgbClr val="7F0055"/>
                </a:solidFill>
                <a:latin typeface="Courier New" panose="02070309020205020404" pitchFamily="49" charset="0"/>
              </a:rPr>
              <a:t>final</a:t>
            </a:r>
            <a:r>
              <a:rPr lang="en-US" altLang="zh-CN" sz="800" dirty="0">
                <a:solidFill>
                  <a:srgbClr val="0000A0"/>
                </a:solidFill>
                <a:latin typeface="Courier New" panose="02070309020205020404" pitchFamily="49" charset="0"/>
              </a:rPr>
              <a:t> </a:t>
            </a:r>
            <a:r>
              <a:rPr lang="en-US" altLang="zh-CN" sz="800" dirty="0" err="1">
                <a:solidFill>
                  <a:srgbClr val="7F0055"/>
                </a:solidFill>
                <a:latin typeface="Courier New" panose="02070309020205020404" pitchFamily="49" charset="0"/>
              </a:rPr>
              <a:t>int</a:t>
            </a:r>
            <a:r>
              <a:rPr lang="en-US" altLang="zh-CN" sz="800" dirty="0">
                <a:solidFill>
                  <a:srgbClr val="0000A0"/>
                </a:solidFill>
                <a:latin typeface="Courier New" panose="02070309020205020404" pitchFamily="49" charset="0"/>
              </a:rPr>
              <a:t> </a:t>
            </a:r>
            <a:r>
              <a:rPr lang="en-US" altLang="zh-CN" sz="800" dirty="0">
                <a:solidFill>
                  <a:srgbClr val="000080"/>
                </a:solidFill>
                <a:latin typeface="Courier New" panose="02070309020205020404" pitchFamily="49" charset="0"/>
              </a:rPr>
              <a:t>calories</a:t>
            </a:r>
            <a:r>
              <a:rPr lang="en-US" altLang="zh-CN" sz="800" dirty="0">
                <a:solidFill>
                  <a:srgbClr val="FF0080"/>
                </a:solidFill>
                <a:latin typeface="Courier New" panose="02070309020205020404" pitchFamily="49" charset="0"/>
              </a:rPr>
              <a:t>;</a:t>
            </a:r>
            <a:r>
              <a:rPr lang="en-US" altLang="zh-CN" sz="800" dirty="0">
                <a:latin typeface="Courier New" panose="02070309020205020404" pitchFamily="49" charset="0"/>
              </a:rPr>
              <a:t>         </a:t>
            </a:r>
            <a:r>
              <a:rPr lang="en-US" altLang="zh-CN" sz="800" dirty="0">
                <a:solidFill>
                  <a:srgbClr val="7F0055"/>
                </a:solidFill>
                <a:latin typeface="Courier New" panose="02070309020205020404" pitchFamily="49" charset="0"/>
              </a:rPr>
              <a:t>private</a:t>
            </a:r>
            <a:r>
              <a:rPr lang="en-US" altLang="zh-CN" sz="800" dirty="0">
                <a:solidFill>
                  <a:srgbClr val="0000A0"/>
                </a:solidFill>
                <a:latin typeface="Courier New" panose="02070309020205020404" pitchFamily="49" charset="0"/>
              </a:rPr>
              <a:t> </a:t>
            </a:r>
            <a:r>
              <a:rPr lang="en-US" altLang="zh-CN" sz="800" dirty="0">
                <a:solidFill>
                  <a:srgbClr val="7F0055"/>
                </a:solidFill>
                <a:latin typeface="Courier New" panose="02070309020205020404" pitchFamily="49" charset="0"/>
              </a:rPr>
              <a:t>final</a:t>
            </a:r>
            <a:r>
              <a:rPr lang="en-US" altLang="zh-CN" sz="800" dirty="0">
                <a:solidFill>
                  <a:srgbClr val="0000A0"/>
                </a:solidFill>
                <a:latin typeface="Courier New" panose="02070309020205020404" pitchFamily="49" charset="0"/>
              </a:rPr>
              <a:t> </a:t>
            </a:r>
            <a:r>
              <a:rPr lang="en-US" altLang="zh-CN" sz="800" dirty="0" err="1">
                <a:solidFill>
                  <a:srgbClr val="7F0055"/>
                </a:solidFill>
                <a:latin typeface="Courier New" panose="02070309020205020404" pitchFamily="49" charset="0"/>
              </a:rPr>
              <a:t>int</a:t>
            </a:r>
            <a:r>
              <a:rPr lang="en-US" altLang="zh-CN" sz="800" dirty="0">
                <a:solidFill>
                  <a:srgbClr val="0000A0"/>
                </a:solidFill>
                <a:latin typeface="Courier New" panose="02070309020205020404" pitchFamily="49" charset="0"/>
              </a:rPr>
              <a:t> </a:t>
            </a:r>
            <a:r>
              <a:rPr lang="en-US" altLang="zh-CN" sz="800" dirty="0">
                <a:solidFill>
                  <a:srgbClr val="000080"/>
                </a:solidFill>
                <a:latin typeface="Courier New" panose="02070309020205020404" pitchFamily="49" charset="0"/>
              </a:rPr>
              <a:t>fat</a:t>
            </a:r>
            <a:r>
              <a:rPr lang="en-US" altLang="zh-CN" sz="800" dirty="0">
                <a:solidFill>
                  <a:srgbClr val="FF0080"/>
                </a:solidFill>
                <a:latin typeface="Courier New" panose="02070309020205020404" pitchFamily="49" charset="0"/>
              </a:rPr>
              <a:t>;</a:t>
            </a:r>
            <a:endParaRPr lang="en-US" altLang="zh-CN" sz="800" dirty="0">
              <a:latin typeface="Courier New" panose="02070309020205020404" pitchFamily="49" charset="0"/>
            </a:endParaRPr>
          </a:p>
          <a:p>
            <a:pPr>
              <a:lnSpc>
                <a:spcPct val="80000"/>
              </a:lnSpc>
              <a:buClr>
                <a:srgbClr val="400000"/>
              </a:buClr>
              <a:buNone/>
            </a:pPr>
            <a:r>
              <a:rPr lang="en-US" altLang="zh-CN" sz="800" dirty="0">
                <a:solidFill>
                  <a:srgbClr val="0000A0"/>
                </a:solidFill>
                <a:latin typeface="Courier New" panose="02070309020205020404" pitchFamily="49" charset="0"/>
              </a:rPr>
              <a:t>    </a:t>
            </a:r>
            <a:r>
              <a:rPr lang="en-US" altLang="zh-CN" sz="800" dirty="0">
                <a:solidFill>
                  <a:srgbClr val="7F0055"/>
                </a:solidFill>
                <a:latin typeface="Courier New" panose="02070309020205020404" pitchFamily="49" charset="0"/>
              </a:rPr>
              <a:t>private</a:t>
            </a:r>
            <a:r>
              <a:rPr lang="en-US" altLang="zh-CN" sz="800" dirty="0">
                <a:solidFill>
                  <a:srgbClr val="0000A0"/>
                </a:solidFill>
                <a:latin typeface="Courier New" panose="02070309020205020404" pitchFamily="49" charset="0"/>
              </a:rPr>
              <a:t> </a:t>
            </a:r>
            <a:r>
              <a:rPr lang="en-US" altLang="zh-CN" sz="800" dirty="0">
                <a:solidFill>
                  <a:srgbClr val="7F0055"/>
                </a:solidFill>
                <a:latin typeface="Courier New" panose="02070309020205020404" pitchFamily="49" charset="0"/>
              </a:rPr>
              <a:t>final</a:t>
            </a:r>
            <a:r>
              <a:rPr lang="en-US" altLang="zh-CN" sz="800" dirty="0">
                <a:solidFill>
                  <a:srgbClr val="0000A0"/>
                </a:solidFill>
                <a:latin typeface="Courier New" panose="02070309020205020404" pitchFamily="49" charset="0"/>
              </a:rPr>
              <a:t> </a:t>
            </a:r>
            <a:r>
              <a:rPr lang="en-US" altLang="zh-CN" sz="800" dirty="0" err="1">
                <a:solidFill>
                  <a:srgbClr val="7F0055"/>
                </a:solidFill>
                <a:latin typeface="Courier New" panose="02070309020205020404" pitchFamily="49" charset="0"/>
              </a:rPr>
              <a:t>int</a:t>
            </a:r>
            <a:r>
              <a:rPr lang="en-US" altLang="zh-CN" sz="800" dirty="0">
                <a:solidFill>
                  <a:srgbClr val="0000A0"/>
                </a:solidFill>
                <a:latin typeface="Courier New" panose="02070309020205020404" pitchFamily="49" charset="0"/>
              </a:rPr>
              <a:t> </a:t>
            </a:r>
            <a:r>
              <a:rPr lang="en-US" altLang="zh-CN" sz="800" dirty="0">
                <a:solidFill>
                  <a:srgbClr val="000080"/>
                </a:solidFill>
                <a:latin typeface="Courier New" panose="02070309020205020404" pitchFamily="49" charset="0"/>
              </a:rPr>
              <a:t>sodium</a:t>
            </a:r>
            <a:r>
              <a:rPr lang="en-US" altLang="zh-CN" sz="800" dirty="0">
                <a:solidFill>
                  <a:srgbClr val="FF0080"/>
                </a:solidFill>
                <a:latin typeface="Courier New" panose="02070309020205020404" pitchFamily="49" charset="0"/>
              </a:rPr>
              <a:t>;</a:t>
            </a:r>
            <a:endParaRPr lang="en-US" altLang="zh-CN" sz="800" dirty="0">
              <a:latin typeface="Courier New" panose="02070309020205020404" pitchFamily="49" charset="0"/>
            </a:endParaRPr>
          </a:p>
          <a:p>
            <a:pPr>
              <a:lnSpc>
                <a:spcPct val="80000"/>
              </a:lnSpc>
              <a:buClr>
                <a:srgbClr val="400000"/>
              </a:buClr>
              <a:buNone/>
            </a:pPr>
            <a:r>
              <a:rPr lang="en-US" altLang="zh-CN" sz="800" dirty="0">
                <a:solidFill>
                  <a:srgbClr val="0000A0"/>
                </a:solidFill>
                <a:latin typeface="Courier New" panose="02070309020205020404" pitchFamily="49" charset="0"/>
              </a:rPr>
              <a:t>    </a:t>
            </a:r>
            <a:r>
              <a:rPr lang="en-US" altLang="zh-CN" sz="800" dirty="0">
                <a:solidFill>
                  <a:srgbClr val="7F0055"/>
                </a:solidFill>
                <a:latin typeface="Courier New" panose="02070309020205020404" pitchFamily="49" charset="0"/>
              </a:rPr>
              <a:t>private</a:t>
            </a:r>
            <a:r>
              <a:rPr lang="en-US" altLang="zh-CN" sz="800" dirty="0">
                <a:solidFill>
                  <a:srgbClr val="0000A0"/>
                </a:solidFill>
                <a:latin typeface="Courier New" panose="02070309020205020404" pitchFamily="49" charset="0"/>
              </a:rPr>
              <a:t> </a:t>
            </a:r>
            <a:r>
              <a:rPr lang="en-US" altLang="zh-CN" sz="800" dirty="0">
                <a:solidFill>
                  <a:srgbClr val="7F0055"/>
                </a:solidFill>
                <a:latin typeface="Courier New" panose="02070309020205020404" pitchFamily="49" charset="0"/>
              </a:rPr>
              <a:t>final</a:t>
            </a:r>
            <a:r>
              <a:rPr lang="en-US" altLang="zh-CN" sz="800" dirty="0">
                <a:solidFill>
                  <a:srgbClr val="0000A0"/>
                </a:solidFill>
                <a:latin typeface="Courier New" panose="02070309020205020404" pitchFamily="49" charset="0"/>
              </a:rPr>
              <a:t> </a:t>
            </a:r>
            <a:r>
              <a:rPr lang="en-US" altLang="zh-CN" sz="800" dirty="0" err="1">
                <a:solidFill>
                  <a:srgbClr val="7F0055"/>
                </a:solidFill>
                <a:latin typeface="Courier New" panose="02070309020205020404" pitchFamily="49" charset="0"/>
              </a:rPr>
              <a:t>int</a:t>
            </a:r>
            <a:r>
              <a:rPr lang="en-US" altLang="zh-CN" sz="800" dirty="0">
                <a:solidFill>
                  <a:srgbClr val="0000A0"/>
                </a:solidFill>
                <a:latin typeface="Courier New" panose="02070309020205020404" pitchFamily="49" charset="0"/>
              </a:rPr>
              <a:t> </a:t>
            </a:r>
            <a:r>
              <a:rPr lang="en-US" altLang="zh-CN" sz="800" dirty="0">
                <a:solidFill>
                  <a:srgbClr val="000080"/>
                </a:solidFill>
                <a:latin typeface="Courier New" panose="02070309020205020404" pitchFamily="49" charset="0"/>
              </a:rPr>
              <a:t>carbohydrate</a:t>
            </a:r>
            <a:r>
              <a:rPr lang="en-US" altLang="zh-CN" sz="800" dirty="0">
                <a:solidFill>
                  <a:srgbClr val="FF0080"/>
                </a:solidFill>
                <a:latin typeface="Courier New" panose="02070309020205020404" pitchFamily="49" charset="0"/>
              </a:rPr>
              <a:t>;</a:t>
            </a:r>
            <a:endParaRPr lang="en-US" altLang="zh-CN" sz="800" dirty="0">
              <a:latin typeface="Courier New" panose="02070309020205020404" pitchFamily="49" charset="0"/>
            </a:endParaRPr>
          </a:p>
          <a:p>
            <a:pPr>
              <a:lnSpc>
                <a:spcPct val="80000"/>
              </a:lnSpc>
              <a:buClr>
                <a:srgbClr val="400000"/>
              </a:buClr>
              <a:buNone/>
            </a:pPr>
            <a:r>
              <a:rPr lang="en-US" altLang="zh-CN" sz="800" dirty="0">
                <a:solidFill>
                  <a:srgbClr val="0000A0"/>
                </a:solidFill>
                <a:latin typeface="Courier New" panose="02070309020205020404" pitchFamily="49" charset="0"/>
              </a:rPr>
              <a:t>    </a:t>
            </a:r>
            <a:r>
              <a:rPr lang="en-US" altLang="zh-CN" sz="800" dirty="0">
                <a:solidFill>
                  <a:srgbClr val="7F0055"/>
                </a:solidFill>
                <a:latin typeface="Courier New" panose="02070309020205020404" pitchFamily="49" charset="0"/>
              </a:rPr>
              <a:t>public</a:t>
            </a:r>
            <a:r>
              <a:rPr lang="en-US" altLang="zh-CN" sz="800" dirty="0">
                <a:solidFill>
                  <a:srgbClr val="0000A0"/>
                </a:solidFill>
                <a:latin typeface="Courier New" panose="02070309020205020404" pitchFamily="49" charset="0"/>
              </a:rPr>
              <a:t> </a:t>
            </a:r>
            <a:r>
              <a:rPr lang="en-US" altLang="zh-CN" sz="800" dirty="0">
                <a:solidFill>
                  <a:srgbClr val="7F0055"/>
                </a:solidFill>
                <a:latin typeface="Courier New" panose="02070309020205020404" pitchFamily="49" charset="0"/>
              </a:rPr>
              <a:t>static</a:t>
            </a:r>
            <a:r>
              <a:rPr lang="en-US" altLang="zh-CN" sz="800" dirty="0">
                <a:solidFill>
                  <a:srgbClr val="0000A0"/>
                </a:solidFill>
                <a:latin typeface="Courier New" panose="02070309020205020404" pitchFamily="49" charset="0"/>
              </a:rPr>
              <a:t> </a:t>
            </a:r>
            <a:r>
              <a:rPr lang="en-US" altLang="zh-CN" sz="800" dirty="0">
                <a:solidFill>
                  <a:srgbClr val="7F0055"/>
                </a:solidFill>
                <a:latin typeface="Courier New" panose="02070309020205020404" pitchFamily="49" charset="0"/>
              </a:rPr>
              <a:t>class</a:t>
            </a:r>
            <a:r>
              <a:rPr lang="en-US" altLang="zh-CN" sz="800" dirty="0">
                <a:solidFill>
                  <a:srgbClr val="0000A0"/>
                </a:solidFill>
                <a:latin typeface="Courier New" panose="02070309020205020404" pitchFamily="49" charset="0"/>
              </a:rPr>
              <a:t> </a:t>
            </a:r>
            <a:r>
              <a:rPr lang="en-US" altLang="zh-CN" sz="800" dirty="0">
                <a:solidFill>
                  <a:srgbClr val="000080"/>
                </a:solidFill>
                <a:latin typeface="Courier New" panose="02070309020205020404" pitchFamily="49" charset="0"/>
              </a:rPr>
              <a:t>Builder</a:t>
            </a:r>
            <a:r>
              <a:rPr lang="en-US" altLang="zh-CN" sz="800" dirty="0">
                <a:solidFill>
                  <a:srgbClr val="0000A0"/>
                </a:solidFill>
                <a:latin typeface="Courier New" panose="02070309020205020404" pitchFamily="49" charset="0"/>
              </a:rPr>
              <a:t> </a:t>
            </a:r>
            <a:r>
              <a:rPr lang="en-US" altLang="zh-CN" sz="800" dirty="0">
                <a:solidFill>
                  <a:srgbClr val="800080"/>
                </a:solidFill>
                <a:latin typeface="Courier New" panose="02070309020205020404" pitchFamily="49" charset="0"/>
              </a:rPr>
              <a:t>{</a:t>
            </a:r>
            <a:r>
              <a:rPr lang="en-US" altLang="zh-CN" sz="800" dirty="0">
                <a:solidFill>
                  <a:srgbClr val="400000"/>
                </a:solidFill>
                <a:latin typeface="Courier New" panose="02070309020205020404" pitchFamily="49" charset="0"/>
              </a:rPr>
              <a:t>// Required parameters</a:t>
            </a:r>
            <a:endParaRPr lang="en-US" altLang="zh-CN" sz="800" dirty="0">
              <a:latin typeface="Courier New" panose="02070309020205020404" pitchFamily="49" charset="0"/>
            </a:endParaRPr>
          </a:p>
          <a:p>
            <a:pPr>
              <a:lnSpc>
                <a:spcPct val="80000"/>
              </a:lnSpc>
              <a:buClr>
                <a:srgbClr val="400000"/>
              </a:buClr>
              <a:buNone/>
            </a:pPr>
            <a:r>
              <a:rPr lang="en-US" altLang="zh-CN" sz="800" dirty="0">
                <a:solidFill>
                  <a:srgbClr val="0000A0"/>
                </a:solidFill>
                <a:latin typeface="Courier New" panose="02070309020205020404" pitchFamily="49" charset="0"/>
              </a:rPr>
              <a:t>        </a:t>
            </a:r>
            <a:r>
              <a:rPr lang="en-US" altLang="zh-CN" sz="800" dirty="0">
                <a:solidFill>
                  <a:srgbClr val="7F0055"/>
                </a:solidFill>
                <a:latin typeface="Courier New" panose="02070309020205020404" pitchFamily="49" charset="0"/>
              </a:rPr>
              <a:t>private</a:t>
            </a:r>
            <a:r>
              <a:rPr lang="en-US" altLang="zh-CN" sz="800" dirty="0">
                <a:solidFill>
                  <a:srgbClr val="0000A0"/>
                </a:solidFill>
                <a:latin typeface="Courier New" panose="02070309020205020404" pitchFamily="49" charset="0"/>
              </a:rPr>
              <a:t> </a:t>
            </a:r>
            <a:r>
              <a:rPr lang="en-US" altLang="zh-CN" sz="800" dirty="0">
                <a:solidFill>
                  <a:srgbClr val="7F0055"/>
                </a:solidFill>
                <a:latin typeface="Courier New" panose="02070309020205020404" pitchFamily="49" charset="0"/>
              </a:rPr>
              <a:t>final</a:t>
            </a:r>
            <a:r>
              <a:rPr lang="en-US" altLang="zh-CN" sz="800" dirty="0">
                <a:solidFill>
                  <a:srgbClr val="0000A0"/>
                </a:solidFill>
                <a:latin typeface="Courier New" panose="02070309020205020404" pitchFamily="49" charset="0"/>
              </a:rPr>
              <a:t> </a:t>
            </a:r>
            <a:r>
              <a:rPr lang="en-US" altLang="zh-CN" sz="800" dirty="0" err="1">
                <a:solidFill>
                  <a:srgbClr val="7F0055"/>
                </a:solidFill>
                <a:latin typeface="Courier New" panose="02070309020205020404" pitchFamily="49" charset="0"/>
              </a:rPr>
              <a:t>int</a:t>
            </a:r>
            <a:r>
              <a:rPr lang="en-US" altLang="zh-CN" sz="800" dirty="0">
                <a:solidFill>
                  <a:srgbClr val="0000A0"/>
                </a:solidFill>
                <a:latin typeface="Courier New" panose="02070309020205020404" pitchFamily="49" charset="0"/>
              </a:rPr>
              <a:t> </a:t>
            </a:r>
            <a:r>
              <a:rPr lang="en-US" altLang="zh-CN" sz="800" dirty="0" err="1">
                <a:solidFill>
                  <a:srgbClr val="000080"/>
                </a:solidFill>
                <a:latin typeface="Courier New" panose="02070309020205020404" pitchFamily="49" charset="0"/>
              </a:rPr>
              <a:t>servingSize</a:t>
            </a:r>
            <a:r>
              <a:rPr lang="en-US" altLang="zh-CN" sz="800" dirty="0">
                <a:solidFill>
                  <a:srgbClr val="FF0080"/>
                </a:solidFill>
                <a:latin typeface="Courier New" panose="02070309020205020404" pitchFamily="49" charset="0"/>
              </a:rPr>
              <a:t>;</a:t>
            </a:r>
            <a:endParaRPr lang="en-US" altLang="zh-CN" sz="800" dirty="0">
              <a:latin typeface="Courier New" panose="02070309020205020404" pitchFamily="49" charset="0"/>
            </a:endParaRPr>
          </a:p>
          <a:p>
            <a:pPr>
              <a:lnSpc>
                <a:spcPct val="80000"/>
              </a:lnSpc>
              <a:buClr>
                <a:srgbClr val="400000"/>
              </a:buClr>
              <a:buNone/>
            </a:pPr>
            <a:r>
              <a:rPr lang="en-US" altLang="zh-CN" sz="800" dirty="0">
                <a:solidFill>
                  <a:srgbClr val="0000A0"/>
                </a:solidFill>
                <a:latin typeface="Courier New" panose="02070309020205020404" pitchFamily="49" charset="0"/>
              </a:rPr>
              <a:t>        </a:t>
            </a:r>
            <a:r>
              <a:rPr lang="en-US" altLang="zh-CN" sz="800" dirty="0">
                <a:solidFill>
                  <a:srgbClr val="7F0055"/>
                </a:solidFill>
                <a:latin typeface="Courier New" panose="02070309020205020404" pitchFamily="49" charset="0"/>
              </a:rPr>
              <a:t>private</a:t>
            </a:r>
            <a:r>
              <a:rPr lang="en-US" altLang="zh-CN" sz="800" dirty="0">
                <a:solidFill>
                  <a:srgbClr val="0000A0"/>
                </a:solidFill>
                <a:latin typeface="Courier New" panose="02070309020205020404" pitchFamily="49" charset="0"/>
              </a:rPr>
              <a:t> </a:t>
            </a:r>
            <a:r>
              <a:rPr lang="en-US" altLang="zh-CN" sz="800" dirty="0">
                <a:solidFill>
                  <a:srgbClr val="7F0055"/>
                </a:solidFill>
                <a:latin typeface="Courier New" panose="02070309020205020404" pitchFamily="49" charset="0"/>
              </a:rPr>
              <a:t>final</a:t>
            </a:r>
            <a:r>
              <a:rPr lang="en-US" altLang="zh-CN" sz="800" dirty="0">
                <a:solidFill>
                  <a:srgbClr val="0000A0"/>
                </a:solidFill>
                <a:latin typeface="Courier New" panose="02070309020205020404" pitchFamily="49" charset="0"/>
              </a:rPr>
              <a:t> </a:t>
            </a:r>
            <a:r>
              <a:rPr lang="en-US" altLang="zh-CN" sz="800" dirty="0" err="1">
                <a:solidFill>
                  <a:srgbClr val="7F0055"/>
                </a:solidFill>
                <a:latin typeface="Courier New" panose="02070309020205020404" pitchFamily="49" charset="0"/>
              </a:rPr>
              <a:t>int</a:t>
            </a:r>
            <a:r>
              <a:rPr lang="en-US" altLang="zh-CN" sz="800" dirty="0">
                <a:solidFill>
                  <a:srgbClr val="0000A0"/>
                </a:solidFill>
                <a:latin typeface="Courier New" panose="02070309020205020404" pitchFamily="49" charset="0"/>
              </a:rPr>
              <a:t> </a:t>
            </a:r>
            <a:r>
              <a:rPr lang="en-US" altLang="zh-CN" sz="800" dirty="0">
                <a:solidFill>
                  <a:srgbClr val="000080"/>
                </a:solidFill>
                <a:latin typeface="Courier New" panose="02070309020205020404" pitchFamily="49" charset="0"/>
              </a:rPr>
              <a:t>servings</a:t>
            </a:r>
            <a:r>
              <a:rPr lang="en-US" altLang="zh-CN" sz="800" dirty="0">
                <a:solidFill>
                  <a:srgbClr val="FF0080"/>
                </a:solidFill>
                <a:latin typeface="Courier New" panose="02070309020205020404" pitchFamily="49" charset="0"/>
              </a:rPr>
              <a:t>;</a:t>
            </a:r>
            <a:r>
              <a:rPr lang="en-US" altLang="zh-CN" sz="800" dirty="0">
                <a:solidFill>
                  <a:srgbClr val="0000A0"/>
                </a:solidFill>
                <a:latin typeface="Courier New" panose="02070309020205020404" pitchFamily="49" charset="0"/>
              </a:rPr>
              <a:t>         </a:t>
            </a:r>
            <a:r>
              <a:rPr lang="en-US" altLang="zh-CN" sz="800" dirty="0">
                <a:solidFill>
                  <a:srgbClr val="400000"/>
                </a:solidFill>
                <a:latin typeface="Courier New" panose="02070309020205020404" pitchFamily="49" charset="0"/>
              </a:rPr>
              <a:t>// Optional parameters – initialized</a:t>
            </a:r>
            <a:r>
              <a:rPr lang="en-US" altLang="zh-CN" sz="800" dirty="0">
                <a:latin typeface="Courier New" panose="02070309020205020404" pitchFamily="49" charset="0"/>
              </a:rPr>
              <a:t> </a:t>
            </a:r>
            <a:r>
              <a:rPr lang="en-US" altLang="zh-CN" sz="800" dirty="0">
                <a:solidFill>
                  <a:srgbClr val="400000"/>
                </a:solidFill>
                <a:latin typeface="Courier New" panose="02070309020205020404" pitchFamily="49" charset="0"/>
              </a:rPr>
              <a:t>to default values</a:t>
            </a:r>
            <a:endParaRPr lang="en-US" altLang="zh-CN" sz="800" dirty="0">
              <a:latin typeface="Courier New" panose="02070309020205020404" pitchFamily="49" charset="0"/>
            </a:endParaRPr>
          </a:p>
          <a:p>
            <a:pPr>
              <a:lnSpc>
                <a:spcPct val="80000"/>
              </a:lnSpc>
              <a:buClr>
                <a:srgbClr val="400000"/>
              </a:buClr>
              <a:buNone/>
            </a:pPr>
            <a:r>
              <a:rPr lang="en-US" altLang="zh-CN" sz="800" dirty="0">
                <a:solidFill>
                  <a:srgbClr val="0000A0"/>
                </a:solidFill>
                <a:latin typeface="Courier New" panose="02070309020205020404" pitchFamily="49" charset="0"/>
              </a:rPr>
              <a:t>        </a:t>
            </a:r>
            <a:r>
              <a:rPr lang="en-US" altLang="zh-CN" sz="800" dirty="0">
                <a:solidFill>
                  <a:srgbClr val="7F0055"/>
                </a:solidFill>
                <a:latin typeface="Courier New" panose="02070309020205020404" pitchFamily="49" charset="0"/>
              </a:rPr>
              <a:t>private</a:t>
            </a:r>
            <a:r>
              <a:rPr lang="en-US" altLang="zh-CN" sz="800" dirty="0">
                <a:solidFill>
                  <a:srgbClr val="0000A0"/>
                </a:solidFill>
                <a:latin typeface="Courier New" panose="02070309020205020404" pitchFamily="49" charset="0"/>
              </a:rPr>
              <a:t> </a:t>
            </a:r>
            <a:r>
              <a:rPr lang="en-US" altLang="zh-CN" sz="800" dirty="0" err="1">
                <a:solidFill>
                  <a:srgbClr val="7F0055"/>
                </a:solidFill>
                <a:latin typeface="Courier New" panose="02070309020205020404" pitchFamily="49" charset="0"/>
              </a:rPr>
              <a:t>int</a:t>
            </a:r>
            <a:r>
              <a:rPr lang="en-US" altLang="zh-CN" sz="800" dirty="0">
                <a:solidFill>
                  <a:srgbClr val="0000A0"/>
                </a:solidFill>
                <a:latin typeface="Courier New" panose="02070309020205020404" pitchFamily="49" charset="0"/>
              </a:rPr>
              <a:t>       </a:t>
            </a:r>
            <a:r>
              <a:rPr lang="en-US" altLang="zh-CN" sz="800" dirty="0">
                <a:solidFill>
                  <a:srgbClr val="000080"/>
                </a:solidFill>
                <a:latin typeface="Courier New" panose="02070309020205020404" pitchFamily="49" charset="0"/>
              </a:rPr>
              <a:t>calories</a:t>
            </a:r>
            <a:r>
              <a:rPr lang="en-US" altLang="zh-CN" sz="800" dirty="0">
                <a:solidFill>
                  <a:srgbClr val="0000A0"/>
                </a:solidFill>
                <a:latin typeface="Courier New" panose="02070309020205020404" pitchFamily="49" charset="0"/>
              </a:rPr>
              <a:t>     </a:t>
            </a:r>
            <a:r>
              <a:rPr lang="en-US" altLang="zh-CN" sz="800" dirty="0">
                <a:solidFill>
                  <a:srgbClr val="FF0080"/>
                </a:solidFill>
                <a:latin typeface="Courier New" panose="02070309020205020404" pitchFamily="49" charset="0"/>
              </a:rPr>
              <a:t>=</a:t>
            </a:r>
            <a:r>
              <a:rPr lang="en-US" altLang="zh-CN" sz="800" dirty="0">
                <a:solidFill>
                  <a:srgbClr val="0000A0"/>
                </a:solidFill>
                <a:latin typeface="Courier New" panose="02070309020205020404" pitchFamily="49" charset="0"/>
              </a:rPr>
              <a:t> </a:t>
            </a:r>
            <a:r>
              <a:rPr lang="en-US" altLang="zh-CN" sz="800" dirty="0">
                <a:solidFill>
                  <a:srgbClr val="FF0000"/>
                </a:solidFill>
                <a:latin typeface="Courier New" panose="02070309020205020404" pitchFamily="49" charset="0"/>
              </a:rPr>
              <a:t>0</a:t>
            </a:r>
            <a:r>
              <a:rPr lang="en-US" altLang="zh-CN" sz="800" dirty="0">
                <a:solidFill>
                  <a:srgbClr val="FF0080"/>
                </a:solidFill>
                <a:latin typeface="Courier New" panose="02070309020205020404" pitchFamily="49" charset="0"/>
              </a:rPr>
              <a:t>;</a:t>
            </a:r>
            <a:endParaRPr lang="en-US" altLang="zh-CN" sz="800" dirty="0">
              <a:latin typeface="Courier New" panose="02070309020205020404" pitchFamily="49" charset="0"/>
            </a:endParaRPr>
          </a:p>
          <a:p>
            <a:pPr>
              <a:lnSpc>
                <a:spcPct val="80000"/>
              </a:lnSpc>
              <a:buClr>
                <a:srgbClr val="400000"/>
              </a:buClr>
              <a:buNone/>
            </a:pPr>
            <a:r>
              <a:rPr lang="en-US" altLang="zh-CN" sz="800" dirty="0">
                <a:solidFill>
                  <a:srgbClr val="0000A0"/>
                </a:solidFill>
                <a:latin typeface="Courier New" panose="02070309020205020404" pitchFamily="49" charset="0"/>
              </a:rPr>
              <a:t>        </a:t>
            </a:r>
            <a:r>
              <a:rPr lang="en-US" altLang="zh-CN" sz="800" dirty="0">
                <a:solidFill>
                  <a:srgbClr val="7F0055"/>
                </a:solidFill>
                <a:latin typeface="Courier New" panose="02070309020205020404" pitchFamily="49" charset="0"/>
              </a:rPr>
              <a:t>private</a:t>
            </a:r>
            <a:r>
              <a:rPr lang="en-US" altLang="zh-CN" sz="800" dirty="0">
                <a:solidFill>
                  <a:srgbClr val="0000A0"/>
                </a:solidFill>
                <a:latin typeface="Courier New" panose="02070309020205020404" pitchFamily="49" charset="0"/>
              </a:rPr>
              <a:t> </a:t>
            </a:r>
            <a:r>
              <a:rPr lang="en-US" altLang="zh-CN" sz="800" dirty="0" err="1">
                <a:solidFill>
                  <a:srgbClr val="7F0055"/>
                </a:solidFill>
                <a:latin typeface="Courier New" panose="02070309020205020404" pitchFamily="49" charset="0"/>
              </a:rPr>
              <a:t>int</a:t>
            </a:r>
            <a:r>
              <a:rPr lang="en-US" altLang="zh-CN" sz="800" dirty="0">
                <a:solidFill>
                  <a:srgbClr val="0000A0"/>
                </a:solidFill>
                <a:latin typeface="Courier New" panose="02070309020205020404" pitchFamily="49" charset="0"/>
              </a:rPr>
              <a:t>       </a:t>
            </a:r>
            <a:r>
              <a:rPr lang="en-US" altLang="zh-CN" sz="800" dirty="0">
                <a:solidFill>
                  <a:srgbClr val="000080"/>
                </a:solidFill>
                <a:latin typeface="Courier New" panose="02070309020205020404" pitchFamily="49" charset="0"/>
              </a:rPr>
              <a:t>fat</a:t>
            </a:r>
            <a:r>
              <a:rPr lang="en-US" altLang="zh-CN" sz="800" dirty="0">
                <a:solidFill>
                  <a:srgbClr val="0000A0"/>
                </a:solidFill>
                <a:latin typeface="Courier New" panose="02070309020205020404" pitchFamily="49" charset="0"/>
              </a:rPr>
              <a:t>          </a:t>
            </a:r>
            <a:r>
              <a:rPr lang="en-US" altLang="zh-CN" sz="800" dirty="0">
                <a:solidFill>
                  <a:srgbClr val="FF0080"/>
                </a:solidFill>
                <a:latin typeface="Courier New" panose="02070309020205020404" pitchFamily="49" charset="0"/>
              </a:rPr>
              <a:t>=</a:t>
            </a:r>
            <a:r>
              <a:rPr lang="en-US" altLang="zh-CN" sz="800" dirty="0">
                <a:solidFill>
                  <a:srgbClr val="0000A0"/>
                </a:solidFill>
                <a:latin typeface="Courier New" panose="02070309020205020404" pitchFamily="49" charset="0"/>
              </a:rPr>
              <a:t> </a:t>
            </a:r>
            <a:r>
              <a:rPr lang="en-US" altLang="zh-CN" sz="800" dirty="0">
                <a:solidFill>
                  <a:srgbClr val="FF0000"/>
                </a:solidFill>
                <a:latin typeface="Courier New" panose="02070309020205020404" pitchFamily="49" charset="0"/>
              </a:rPr>
              <a:t>0</a:t>
            </a:r>
            <a:r>
              <a:rPr lang="en-US" altLang="zh-CN" sz="800" dirty="0">
                <a:solidFill>
                  <a:srgbClr val="FF0080"/>
                </a:solidFill>
                <a:latin typeface="Courier New" panose="02070309020205020404" pitchFamily="49" charset="0"/>
              </a:rPr>
              <a:t>;</a:t>
            </a:r>
            <a:endParaRPr lang="en-US" altLang="zh-CN" sz="800" dirty="0">
              <a:latin typeface="Courier New" panose="02070309020205020404" pitchFamily="49" charset="0"/>
            </a:endParaRPr>
          </a:p>
          <a:p>
            <a:pPr>
              <a:lnSpc>
                <a:spcPct val="80000"/>
              </a:lnSpc>
              <a:buClr>
                <a:srgbClr val="400000"/>
              </a:buClr>
              <a:buNone/>
            </a:pPr>
            <a:r>
              <a:rPr lang="en-US" altLang="zh-CN" sz="800" dirty="0">
                <a:solidFill>
                  <a:srgbClr val="0000A0"/>
                </a:solidFill>
                <a:latin typeface="Courier New" panose="02070309020205020404" pitchFamily="49" charset="0"/>
              </a:rPr>
              <a:t>        </a:t>
            </a:r>
            <a:r>
              <a:rPr lang="en-US" altLang="zh-CN" sz="800" dirty="0">
                <a:solidFill>
                  <a:srgbClr val="7F0055"/>
                </a:solidFill>
                <a:latin typeface="Courier New" panose="02070309020205020404" pitchFamily="49" charset="0"/>
              </a:rPr>
              <a:t>private</a:t>
            </a:r>
            <a:r>
              <a:rPr lang="en-US" altLang="zh-CN" sz="800" dirty="0">
                <a:solidFill>
                  <a:srgbClr val="0000A0"/>
                </a:solidFill>
                <a:latin typeface="Courier New" panose="02070309020205020404" pitchFamily="49" charset="0"/>
              </a:rPr>
              <a:t> </a:t>
            </a:r>
            <a:r>
              <a:rPr lang="en-US" altLang="zh-CN" sz="800" dirty="0" err="1">
                <a:solidFill>
                  <a:srgbClr val="7F0055"/>
                </a:solidFill>
                <a:latin typeface="Courier New" panose="02070309020205020404" pitchFamily="49" charset="0"/>
              </a:rPr>
              <a:t>int</a:t>
            </a:r>
            <a:r>
              <a:rPr lang="en-US" altLang="zh-CN" sz="800" dirty="0">
                <a:solidFill>
                  <a:srgbClr val="0000A0"/>
                </a:solidFill>
                <a:latin typeface="Courier New" panose="02070309020205020404" pitchFamily="49" charset="0"/>
              </a:rPr>
              <a:t>       </a:t>
            </a:r>
            <a:r>
              <a:rPr lang="en-US" altLang="zh-CN" sz="800" dirty="0">
                <a:solidFill>
                  <a:srgbClr val="000080"/>
                </a:solidFill>
                <a:latin typeface="Courier New" panose="02070309020205020404" pitchFamily="49" charset="0"/>
              </a:rPr>
              <a:t>carbohydrate</a:t>
            </a:r>
            <a:r>
              <a:rPr lang="en-US" altLang="zh-CN" sz="800" dirty="0">
                <a:solidFill>
                  <a:srgbClr val="0000A0"/>
                </a:solidFill>
                <a:latin typeface="Courier New" panose="02070309020205020404" pitchFamily="49" charset="0"/>
              </a:rPr>
              <a:t> </a:t>
            </a:r>
            <a:r>
              <a:rPr lang="en-US" altLang="zh-CN" sz="800" dirty="0">
                <a:solidFill>
                  <a:srgbClr val="FF0080"/>
                </a:solidFill>
                <a:latin typeface="Courier New" panose="02070309020205020404" pitchFamily="49" charset="0"/>
              </a:rPr>
              <a:t>=</a:t>
            </a:r>
            <a:r>
              <a:rPr lang="en-US" altLang="zh-CN" sz="800" dirty="0">
                <a:solidFill>
                  <a:srgbClr val="0000A0"/>
                </a:solidFill>
                <a:latin typeface="Courier New" panose="02070309020205020404" pitchFamily="49" charset="0"/>
              </a:rPr>
              <a:t> </a:t>
            </a:r>
            <a:r>
              <a:rPr lang="en-US" altLang="zh-CN" sz="800" dirty="0">
                <a:solidFill>
                  <a:srgbClr val="FF0000"/>
                </a:solidFill>
                <a:latin typeface="Courier New" panose="02070309020205020404" pitchFamily="49" charset="0"/>
              </a:rPr>
              <a:t>0</a:t>
            </a:r>
            <a:r>
              <a:rPr lang="en-US" altLang="zh-CN" sz="800" dirty="0">
                <a:solidFill>
                  <a:srgbClr val="FF0080"/>
                </a:solidFill>
                <a:latin typeface="Courier New" panose="02070309020205020404" pitchFamily="49" charset="0"/>
              </a:rPr>
              <a:t>;</a:t>
            </a:r>
            <a:endParaRPr lang="en-US" altLang="zh-CN" sz="800" dirty="0">
              <a:latin typeface="Courier New" panose="02070309020205020404" pitchFamily="49" charset="0"/>
            </a:endParaRPr>
          </a:p>
          <a:p>
            <a:pPr>
              <a:lnSpc>
                <a:spcPct val="80000"/>
              </a:lnSpc>
              <a:buClr>
                <a:srgbClr val="400000"/>
              </a:buClr>
              <a:buNone/>
            </a:pPr>
            <a:r>
              <a:rPr lang="en-US" altLang="zh-CN" sz="800" dirty="0">
                <a:solidFill>
                  <a:srgbClr val="0000A0"/>
                </a:solidFill>
                <a:latin typeface="Courier New" panose="02070309020205020404" pitchFamily="49" charset="0"/>
              </a:rPr>
              <a:t>        </a:t>
            </a:r>
            <a:r>
              <a:rPr lang="en-US" altLang="zh-CN" sz="800" dirty="0">
                <a:solidFill>
                  <a:srgbClr val="7F0055"/>
                </a:solidFill>
                <a:latin typeface="Courier New" panose="02070309020205020404" pitchFamily="49" charset="0"/>
              </a:rPr>
              <a:t>private</a:t>
            </a:r>
            <a:r>
              <a:rPr lang="en-US" altLang="zh-CN" sz="800" dirty="0">
                <a:solidFill>
                  <a:srgbClr val="0000A0"/>
                </a:solidFill>
                <a:latin typeface="Courier New" panose="02070309020205020404" pitchFamily="49" charset="0"/>
              </a:rPr>
              <a:t> </a:t>
            </a:r>
            <a:r>
              <a:rPr lang="en-US" altLang="zh-CN" sz="800" dirty="0" err="1">
                <a:solidFill>
                  <a:srgbClr val="7F0055"/>
                </a:solidFill>
                <a:latin typeface="Courier New" panose="02070309020205020404" pitchFamily="49" charset="0"/>
              </a:rPr>
              <a:t>int</a:t>
            </a:r>
            <a:r>
              <a:rPr lang="en-US" altLang="zh-CN" sz="800" dirty="0">
                <a:solidFill>
                  <a:srgbClr val="0000A0"/>
                </a:solidFill>
                <a:latin typeface="Courier New" panose="02070309020205020404" pitchFamily="49" charset="0"/>
              </a:rPr>
              <a:t>       </a:t>
            </a:r>
            <a:r>
              <a:rPr lang="en-US" altLang="zh-CN" sz="800" dirty="0">
                <a:solidFill>
                  <a:srgbClr val="000080"/>
                </a:solidFill>
                <a:latin typeface="Courier New" panose="02070309020205020404" pitchFamily="49" charset="0"/>
              </a:rPr>
              <a:t>sodium</a:t>
            </a:r>
            <a:r>
              <a:rPr lang="en-US" altLang="zh-CN" sz="800" dirty="0">
                <a:solidFill>
                  <a:srgbClr val="0000A0"/>
                </a:solidFill>
                <a:latin typeface="Courier New" panose="02070309020205020404" pitchFamily="49" charset="0"/>
              </a:rPr>
              <a:t>       </a:t>
            </a:r>
            <a:r>
              <a:rPr lang="en-US" altLang="zh-CN" sz="800" dirty="0">
                <a:solidFill>
                  <a:srgbClr val="FF0080"/>
                </a:solidFill>
                <a:latin typeface="Courier New" panose="02070309020205020404" pitchFamily="49" charset="0"/>
              </a:rPr>
              <a:t>=</a:t>
            </a:r>
            <a:r>
              <a:rPr lang="en-US" altLang="zh-CN" sz="800" dirty="0">
                <a:solidFill>
                  <a:srgbClr val="0000A0"/>
                </a:solidFill>
                <a:latin typeface="Courier New" panose="02070309020205020404" pitchFamily="49" charset="0"/>
              </a:rPr>
              <a:t> </a:t>
            </a:r>
            <a:r>
              <a:rPr lang="en-US" altLang="zh-CN" sz="800" dirty="0">
                <a:solidFill>
                  <a:srgbClr val="FF0000"/>
                </a:solidFill>
                <a:latin typeface="Courier New" panose="02070309020205020404" pitchFamily="49" charset="0"/>
              </a:rPr>
              <a:t>0</a:t>
            </a:r>
            <a:r>
              <a:rPr lang="en-US" altLang="zh-CN" sz="800" dirty="0">
                <a:solidFill>
                  <a:srgbClr val="FF0080"/>
                </a:solidFill>
                <a:latin typeface="Courier New" panose="02070309020205020404" pitchFamily="49" charset="0"/>
              </a:rPr>
              <a:t>;</a:t>
            </a:r>
            <a:endParaRPr lang="en-US" altLang="zh-CN" sz="800" dirty="0">
              <a:latin typeface="Courier New" panose="02070309020205020404" pitchFamily="49" charset="0"/>
            </a:endParaRPr>
          </a:p>
          <a:p>
            <a:pPr>
              <a:lnSpc>
                <a:spcPct val="80000"/>
              </a:lnSpc>
              <a:buClr>
                <a:srgbClr val="400000"/>
              </a:buClr>
              <a:buNone/>
            </a:pPr>
            <a:r>
              <a:rPr lang="en-US" altLang="zh-CN" sz="800" dirty="0">
                <a:solidFill>
                  <a:srgbClr val="0000A0"/>
                </a:solidFill>
                <a:latin typeface="Courier New" panose="02070309020205020404" pitchFamily="49" charset="0"/>
              </a:rPr>
              <a:t>        </a:t>
            </a:r>
            <a:r>
              <a:rPr lang="en-US" altLang="zh-CN" sz="800" dirty="0">
                <a:solidFill>
                  <a:srgbClr val="7F0055"/>
                </a:solidFill>
                <a:latin typeface="Courier New" panose="02070309020205020404" pitchFamily="49" charset="0"/>
              </a:rPr>
              <a:t>public</a:t>
            </a:r>
            <a:r>
              <a:rPr lang="en-US" altLang="zh-CN" sz="800" dirty="0">
                <a:solidFill>
                  <a:srgbClr val="0000A0"/>
                </a:solidFill>
                <a:latin typeface="Courier New" panose="02070309020205020404" pitchFamily="49" charset="0"/>
              </a:rPr>
              <a:t> </a:t>
            </a:r>
            <a:r>
              <a:rPr lang="en-US" altLang="zh-CN" sz="800" dirty="0">
                <a:solidFill>
                  <a:srgbClr val="000080"/>
                </a:solidFill>
                <a:latin typeface="Courier New" panose="02070309020205020404" pitchFamily="49" charset="0"/>
              </a:rPr>
              <a:t>Builder</a:t>
            </a:r>
            <a:r>
              <a:rPr lang="en-US" altLang="zh-CN" sz="800" dirty="0">
                <a:solidFill>
                  <a:srgbClr val="800080"/>
                </a:solidFill>
                <a:latin typeface="Courier New" panose="02070309020205020404" pitchFamily="49" charset="0"/>
              </a:rPr>
              <a:t>(</a:t>
            </a:r>
            <a:r>
              <a:rPr lang="en-US" altLang="zh-CN" sz="800" dirty="0" err="1">
                <a:solidFill>
                  <a:srgbClr val="7F0055"/>
                </a:solidFill>
                <a:latin typeface="Courier New" panose="02070309020205020404" pitchFamily="49" charset="0"/>
              </a:rPr>
              <a:t>int</a:t>
            </a:r>
            <a:r>
              <a:rPr lang="en-US" altLang="zh-CN" sz="800" dirty="0">
                <a:solidFill>
                  <a:srgbClr val="0000A0"/>
                </a:solidFill>
                <a:latin typeface="Courier New" panose="02070309020205020404" pitchFamily="49" charset="0"/>
              </a:rPr>
              <a:t> </a:t>
            </a:r>
            <a:r>
              <a:rPr lang="en-US" altLang="zh-CN" sz="800" dirty="0" err="1">
                <a:solidFill>
                  <a:srgbClr val="808000"/>
                </a:solidFill>
                <a:latin typeface="Courier New" panose="02070309020205020404" pitchFamily="49" charset="0"/>
              </a:rPr>
              <a:t>servingSize</a:t>
            </a:r>
            <a:r>
              <a:rPr lang="en-US" altLang="zh-CN" sz="800" dirty="0">
                <a:solidFill>
                  <a:srgbClr val="FF0080"/>
                </a:solidFill>
                <a:latin typeface="Courier New" panose="02070309020205020404" pitchFamily="49" charset="0"/>
              </a:rPr>
              <a:t>,</a:t>
            </a:r>
            <a:r>
              <a:rPr lang="en-US" altLang="zh-CN" sz="800" dirty="0">
                <a:solidFill>
                  <a:srgbClr val="0000A0"/>
                </a:solidFill>
                <a:latin typeface="Courier New" panose="02070309020205020404" pitchFamily="49" charset="0"/>
              </a:rPr>
              <a:t> </a:t>
            </a:r>
            <a:r>
              <a:rPr lang="en-US" altLang="zh-CN" sz="800" dirty="0" err="1">
                <a:solidFill>
                  <a:srgbClr val="7F0055"/>
                </a:solidFill>
                <a:latin typeface="Courier New" panose="02070309020205020404" pitchFamily="49" charset="0"/>
              </a:rPr>
              <a:t>int</a:t>
            </a:r>
            <a:r>
              <a:rPr lang="en-US" altLang="zh-CN" sz="800" dirty="0">
                <a:solidFill>
                  <a:srgbClr val="0000A0"/>
                </a:solidFill>
                <a:latin typeface="Courier New" panose="02070309020205020404" pitchFamily="49" charset="0"/>
              </a:rPr>
              <a:t> </a:t>
            </a:r>
            <a:r>
              <a:rPr lang="en-US" altLang="zh-CN" sz="800" dirty="0">
                <a:solidFill>
                  <a:srgbClr val="808000"/>
                </a:solidFill>
                <a:latin typeface="Courier New" panose="02070309020205020404" pitchFamily="49" charset="0"/>
              </a:rPr>
              <a:t>servings</a:t>
            </a:r>
            <a:r>
              <a:rPr lang="en-US" altLang="zh-CN" sz="800" dirty="0">
                <a:solidFill>
                  <a:srgbClr val="800080"/>
                </a:solidFill>
                <a:latin typeface="Courier New" panose="02070309020205020404" pitchFamily="49" charset="0"/>
              </a:rPr>
              <a:t>)</a:t>
            </a:r>
            <a:r>
              <a:rPr lang="en-US" altLang="zh-CN" sz="800" dirty="0">
                <a:solidFill>
                  <a:srgbClr val="0000A0"/>
                </a:solidFill>
                <a:latin typeface="Courier New" panose="02070309020205020404" pitchFamily="49" charset="0"/>
              </a:rPr>
              <a:t> </a:t>
            </a:r>
            <a:r>
              <a:rPr lang="en-US" altLang="zh-CN" sz="800" dirty="0">
                <a:solidFill>
                  <a:srgbClr val="800080"/>
                </a:solidFill>
                <a:latin typeface="Courier New" panose="02070309020205020404" pitchFamily="49" charset="0"/>
              </a:rPr>
              <a:t>{</a:t>
            </a:r>
            <a:endParaRPr lang="en-US" altLang="zh-CN" sz="800" dirty="0">
              <a:latin typeface="Courier New" panose="02070309020205020404" pitchFamily="49" charset="0"/>
            </a:endParaRPr>
          </a:p>
          <a:p>
            <a:pPr>
              <a:lnSpc>
                <a:spcPct val="80000"/>
              </a:lnSpc>
              <a:buClr>
                <a:srgbClr val="400000"/>
              </a:buClr>
              <a:buNone/>
            </a:pPr>
            <a:r>
              <a:rPr lang="en-US" altLang="zh-CN" sz="800" dirty="0">
                <a:solidFill>
                  <a:srgbClr val="0000A0"/>
                </a:solidFill>
                <a:latin typeface="Courier New" panose="02070309020205020404" pitchFamily="49" charset="0"/>
              </a:rPr>
              <a:t>            </a:t>
            </a:r>
            <a:r>
              <a:rPr lang="en-US" altLang="zh-CN" sz="800" dirty="0" err="1">
                <a:solidFill>
                  <a:srgbClr val="7F0055"/>
                </a:solidFill>
                <a:latin typeface="Courier New" panose="02070309020205020404" pitchFamily="49" charset="0"/>
              </a:rPr>
              <a:t>this</a:t>
            </a:r>
            <a:r>
              <a:rPr lang="en-US" altLang="zh-CN" sz="800" dirty="0" err="1">
                <a:solidFill>
                  <a:srgbClr val="FF0080"/>
                </a:solidFill>
                <a:latin typeface="Courier New" panose="02070309020205020404" pitchFamily="49" charset="0"/>
              </a:rPr>
              <a:t>.</a:t>
            </a:r>
            <a:r>
              <a:rPr lang="en-US" altLang="zh-CN" sz="800" dirty="0" err="1">
                <a:solidFill>
                  <a:srgbClr val="000080"/>
                </a:solidFill>
                <a:latin typeface="Courier New" panose="02070309020205020404" pitchFamily="49" charset="0"/>
              </a:rPr>
              <a:t>servingSize</a:t>
            </a:r>
            <a:r>
              <a:rPr lang="en-US" altLang="zh-CN" sz="800" dirty="0">
                <a:solidFill>
                  <a:srgbClr val="0000A0"/>
                </a:solidFill>
                <a:latin typeface="Courier New" panose="02070309020205020404" pitchFamily="49" charset="0"/>
              </a:rPr>
              <a:t> </a:t>
            </a:r>
            <a:r>
              <a:rPr lang="en-US" altLang="zh-CN" sz="800" dirty="0">
                <a:solidFill>
                  <a:srgbClr val="FF0080"/>
                </a:solidFill>
                <a:latin typeface="Courier New" panose="02070309020205020404" pitchFamily="49" charset="0"/>
              </a:rPr>
              <a:t>=</a:t>
            </a:r>
            <a:r>
              <a:rPr lang="en-US" altLang="zh-CN" sz="800" dirty="0">
                <a:solidFill>
                  <a:srgbClr val="0000A0"/>
                </a:solidFill>
                <a:latin typeface="Courier New" panose="02070309020205020404" pitchFamily="49" charset="0"/>
              </a:rPr>
              <a:t> </a:t>
            </a:r>
            <a:r>
              <a:rPr lang="en-US" altLang="zh-CN" sz="800" dirty="0" err="1">
                <a:solidFill>
                  <a:srgbClr val="808000"/>
                </a:solidFill>
                <a:latin typeface="Courier New" panose="02070309020205020404" pitchFamily="49" charset="0"/>
              </a:rPr>
              <a:t>servingSize</a:t>
            </a:r>
            <a:r>
              <a:rPr lang="en-US" altLang="zh-CN" sz="800" dirty="0">
                <a:solidFill>
                  <a:srgbClr val="FF0080"/>
                </a:solidFill>
                <a:latin typeface="Courier New" panose="02070309020205020404" pitchFamily="49" charset="0"/>
              </a:rPr>
              <a:t>;</a:t>
            </a:r>
            <a:endParaRPr lang="en-US" altLang="zh-CN" sz="800" dirty="0">
              <a:latin typeface="Courier New" panose="02070309020205020404" pitchFamily="49" charset="0"/>
            </a:endParaRPr>
          </a:p>
          <a:p>
            <a:pPr>
              <a:lnSpc>
                <a:spcPct val="80000"/>
              </a:lnSpc>
              <a:buClr>
                <a:srgbClr val="400000"/>
              </a:buClr>
              <a:buNone/>
            </a:pPr>
            <a:r>
              <a:rPr lang="en-US" altLang="zh-CN" sz="800" dirty="0">
                <a:solidFill>
                  <a:srgbClr val="0000A0"/>
                </a:solidFill>
                <a:latin typeface="Courier New" panose="02070309020205020404" pitchFamily="49" charset="0"/>
              </a:rPr>
              <a:t>            </a:t>
            </a:r>
            <a:r>
              <a:rPr lang="en-US" altLang="zh-CN" sz="800" dirty="0" err="1">
                <a:solidFill>
                  <a:srgbClr val="7F0055"/>
                </a:solidFill>
                <a:latin typeface="Courier New" panose="02070309020205020404" pitchFamily="49" charset="0"/>
              </a:rPr>
              <a:t>this</a:t>
            </a:r>
            <a:r>
              <a:rPr lang="en-US" altLang="zh-CN" sz="800" dirty="0" err="1">
                <a:solidFill>
                  <a:srgbClr val="FF0080"/>
                </a:solidFill>
                <a:latin typeface="Courier New" panose="02070309020205020404" pitchFamily="49" charset="0"/>
              </a:rPr>
              <a:t>.</a:t>
            </a:r>
            <a:r>
              <a:rPr lang="en-US" altLang="zh-CN" sz="800" dirty="0" err="1">
                <a:solidFill>
                  <a:srgbClr val="000080"/>
                </a:solidFill>
                <a:latin typeface="Courier New" panose="02070309020205020404" pitchFamily="49" charset="0"/>
              </a:rPr>
              <a:t>servings</a:t>
            </a:r>
            <a:r>
              <a:rPr lang="en-US" altLang="zh-CN" sz="800" dirty="0">
                <a:solidFill>
                  <a:srgbClr val="0000A0"/>
                </a:solidFill>
                <a:latin typeface="Courier New" panose="02070309020205020404" pitchFamily="49" charset="0"/>
              </a:rPr>
              <a:t> </a:t>
            </a:r>
            <a:r>
              <a:rPr lang="en-US" altLang="zh-CN" sz="800" dirty="0">
                <a:solidFill>
                  <a:srgbClr val="FF0080"/>
                </a:solidFill>
                <a:latin typeface="Courier New" panose="02070309020205020404" pitchFamily="49" charset="0"/>
              </a:rPr>
              <a:t>=</a:t>
            </a:r>
            <a:r>
              <a:rPr lang="en-US" altLang="zh-CN" sz="800" dirty="0">
                <a:solidFill>
                  <a:srgbClr val="0000A0"/>
                </a:solidFill>
                <a:latin typeface="Courier New" panose="02070309020205020404" pitchFamily="49" charset="0"/>
              </a:rPr>
              <a:t> </a:t>
            </a:r>
            <a:r>
              <a:rPr lang="en-US" altLang="zh-CN" sz="800" dirty="0">
                <a:solidFill>
                  <a:srgbClr val="808000"/>
                </a:solidFill>
                <a:latin typeface="Courier New" panose="02070309020205020404" pitchFamily="49" charset="0"/>
              </a:rPr>
              <a:t>servings</a:t>
            </a:r>
            <a:r>
              <a:rPr lang="en-US" altLang="zh-CN" sz="800" dirty="0">
                <a:solidFill>
                  <a:srgbClr val="FF0080"/>
                </a:solidFill>
                <a:latin typeface="Courier New" panose="02070309020205020404" pitchFamily="49" charset="0"/>
              </a:rPr>
              <a:t>;</a:t>
            </a:r>
            <a:endParaRPr lang="en-US" altLang="zh-CN" sz="800" dirty="0">
              <a:latin typeface="Courier New" panose="02070309020205020404" pitchFamily="49" charset="0"/>
            </a:endParaRPr>
          </a:p>
          <a:p>
            <a:pPr>
              <a:lnSpc>
                <a:spcPct val="80000"/>
              </a:lnSpc>
              <a:buClr>
                <a:srgbClr val="400000"/>
              </a:buClr>
              <a:buNone/>
            </a:pPr>
            <a:r>
              <a:rPr lang="en-US" altLang="zh-CN" sz="800" dirty="0">
                <a:solidFill>
                  <a:srgbClr val="0000A0"/>
                </a:solidFill>
                <a:latin typeface="Courier New" panose="02070309020205020404" pitchFamily="49" charset="0"/>
              </a:rPr>
              <a:t>        </a:t>
            </a:r>
            <a:r>
              <a:rPr lang="en-US" altLang="zh-CN" sz="800" dirty="0">
                <a:solidFill>
                  <a:srgbClr val="800080"/>
                </a:solidFill>
                <a:latin typeface="Courier New" panose="02070309020205020404" pitchFamily="49" charset="0"/>
              </a:rPr>
              <a:t>}</a:t>
            </a:r>
            <a:endParaRPr lang="en-US" altLang="zh-CN" sz="800" dirty="0">
              <a:latin typeface="Courier New" panose="02070309020205020404" pitchFamily="49" charset="0"/>
            </a:endParaRPr>
          </a:p>
          <a:p>
            <a:pPr>
              <a:lnSpc>
                <a:spcPct val="80000"/>
              </a:lnSpc>
              <a:buClr>
                <a:srgbClr val="400000"/>
              </a:buClr>
              <a:buNone/>
            </a:pPr>
            <a:r>
              <a:rPr lang="en-US" altLang="zh-CN" sz="800" dirty="0">
                <a:solidFill>
                  <a:srgbClr val="0000A0"/>
                </a:solidFill>
                <a:latin typeface="Courier New" panose="02070309020205020404" pitchFamily="49" charset="0"/>
              </a:rPr>
              <a:t>        </a:t>
            </a:r>
            <a:r>
              <a:rPr lang="en-US" altLang="zh-CN" sz="800" dirty="0">
                <a:solidFill>
                  <a:srgbClr val="7F0055"/>
                </a:solidFill>
                <a:latin typeface="Courier New" panose="02070309020205020404" pitchFamily="49" charset="0"/>
              </a:rPr>
              <a:t>public</a:t>
            </a:r>
            <a:r>
              <a:rPr lang="en-US" altLang="zh-CN" sz="800" dirty="0">
                <a:solidFill>
                  <a:srgbClr val="0000A0"/>
                </a:solidFill>
                <a:latin typeface="Courier New" panose="02070309020205020404" pitchFamily="49" charset="0"/>
              </a:rPr>
              <a:t> </a:t>
            </a:r>
            <a:r>
              <a:rPr lang="en-US" altLang="zh-CN" sz="800" dirty="0">
                <a:solidFill>
                  <a:srgbClr val="000080"/>
                </a:solidFill>
                <a:latin typeface="Courier New" panose="02070309020205020404" pitchFamily="49" charset="0"/>
              </a:rPr>
              <a:t>Builder</a:t>
            </a:r>
            <a:r>
              <a:rPr lang="en-US" altLang="zh-CN" sz="800" dirty="0">
                <a:solidFill>
                  <a:srgbClr val="0000A0"/>
                </a:solidFill>
                <a:latin typeface="Courier New" panose="02070309020205020404" pitchFamily="49" charset="0"/>
              </a:rPr>
              <a:t> </a:t>
            </a:r>
            <a:r>
              <a:rPr lang="en-US" altLang="zh-CN" sz="800" dirty="0">
                <a:solidFill>
                  <a:srgbClr val="000080"/>
                </a:solidFill>
                <a:latin typeface="Courier New" panose="02070309020205020404" pitchFamily="49" charset="0"/>
              </a:rPr>
              <a:t>calories</a:t>
            </a:r>
            <a:r>
              <a:rPr lang="en-US" altLang="zh-CN" sz="800" dirty="0">
                <a:solidFill>
                  <a:srgbClr val="800080"/>
                </a:solidFill>
                <a:latin typeface="Courier New" panose="02070309020205020404" pitchFamily="49" charset="0"/>
              </a:rPr>
              <a:t>(</a:t>
            </a:r>
            <a:r>
              <a:rPr lang="en-US" altLang="zh-CN" sz="800" dirty="0" err="1">
                <a:solidFill>
                  <a:srgbClr val="7F0055"/>
                </a:solidFill>
                <a:latin typeface="Courier New" panose="02070309020205020404" pitchFamily="49" charset="0"/>
              </a:rPr>
              <a:t>int</a:t>
            </a:r>
            <a:r>
              <a:rPr lang="en-US" altLang="zh-CN" sz="800" dirty="0">
                <a:solidFill>
                  <a:srgbClr val="0000A0"/>
                </a:solidFill>
                <a:latin typeface="Courier New" panose="02070309020205020404" pitchFamily="49" charset="0"/>
              </a:rPr>
              <a:t> </a:t>
            </a:r>
            <a:r>
              <a:rPr lang="en-US" altLang="zh-CN" sz="800" dirty="0" err="1">
                <a:solidFill>
                  <a:srgbClr val="808000"/>
                </a:solidFill>
                <a:latin typeface="Courier New" panose="02070309020205020404" pitchFamily="49" charset="0"/>
              </a:rPr>
              <a:t>val</a:t>
            </a:r>
            <a:r>
              <a:rPr lang="en-US" altLang="zh-CN" sz="800" dirty="0">
                <a:solidFill>
                  <a:srgbClr val="800080"/>
                </a:solidFill>
                <a:latin typeface="Courier New" panose="02070309020205020404" pitchFamily="49" charset="0"/>
              </a:rPr>
              <a:t>)</a:t>
            </a:r>
            <a:r>
              <a:rPr lang="en-US" altLang="zh-CN" sz="800" dirty="0">
                <a:solidFill>
                  <a:srgbClr val="0000A0"/>
                </a:solidFill>
                <a:latin typeface="Courier New" panose="02070309020205020404" pitchFamily="49" charset="0"/>
              </a:rPr>
              <a:t> </a:t>
            </a:r>
            <a:r>
              <a:rPr lang="en-US" altLang="zh-CN" sz="800" dirty="0">
                <a:solidFill>
                  <a:srgbClr val="800080"/>
                </a:solidFill>
                <a:latin typeface="Courier New" panose="02070309020205020404" pitchFamily="49" charset="0"/>
              </a:rPr>
              <a:t>{</a:t>
            </a:r>
            <a:endParaRPr lang="en-US" altLang="zh-CN" sz="800" dirty="0">
              <a:latin typeface="Courier New" panose="02070309020205020404" pitchFamily="49" charset="0"/>
            </a:endParaRPr>
          </a:p>
          <a:p>
            <a:pPr>
              <a:lnSpc>
                <a:spcPct val="80000"/>
              </a:lnSpc>
              <a:buClr>
                <a:srgbClr val="400000"/>
              </a:buClr>
              <a:buNone/>
            </a:pPr>
            <a:r>
              <a:rPr lang="en-US" altLang="zh-CN" sz="800" dirty="0">
                <a:solidFill>
                  <a:srgbClr val="0000A0"/>
                </a:solidFill>
                <a:latin typeface="Courier New" panose="02070309020205020404" pitchFamily="49" charset="0"/>
              </a:rPr>
              <a:t>            </a:t>
            </a:r>
            <a:r>
              <a:rPr lang="en-US" altLang="zh-CN" sz="800" dirty="0">
                <a:solidFill>
                  <a:srgbClr val="000080"/>
                </a:solidFill>
                <a:latin typeface="Courier New" panose="02070309020205020404" pitchFamily="49" charset="0"/>
              </a:rPr>
              <a:t>calories</a:t>
            </a:r>
            <a:r>
              <a:rPr lang="en-US" altLang="zh-CN" sz="800" dirty="0">
                <a:solidFill>
                  <a:srgbClr val="0000A0"/>
                </a:solidFill>
                <a:latin typeface="Courier New" panose="02070309020205020404" pitchFamily="49" charset="0"/>
              </a:rPr>
              <a:t> </a:t>
            </a:r>
            <a:r>
              <a:rPr lang="en-US" altLang="zh-CN" sz="800" dirty="0">
                <a:solidFill>
                  <a:srgbClr val="FF0080"/>
                </a:solidFill>
                <a:latin typeface="Courier New" panose="02070309020205020404" pitchFamily="49" charset="0"/>
              </a:rPr>
              <a:t>=</a:t>
            </a:r>
            <a:r>
              <a:rPr lang="en-US" altLang="zh-CN" sz="800" dirty="0">
                <a:solidFill>
                  <a:srgbClr val="0000A0"/>
                </a:solidFill>
                <a:latin typeface="Courier New" panose="02070309020205020404" pitchFamily="49" charset="0"/>
              </a:rPr>
              <a:t> </a:t>
            </a:r>
            <a:r>
              <a:rPr lang="en-US" altLang="zh-CN" sz="800" dirty="0" err="1">
                <a:solidFill>
                  <a:srgbClr val="808000"/>
                </a:solidFill>
                <a:latin typeface="Courier New" panose="02070309020205020404" pitchFamily="49" charset="0"/>
              </a:rPr>
              <a:t>val</a:t>
            </a:r>
            <a:r>
              <a:rPr lang="en-US" altLang="zh-CN" sz="800" dirty="0">
                <a:solidFill>
                  <a:srgbClr val="FF0080"/>
                </a:solidFill>
                <a:latin typeface="Courier New" panose="02070309020205020404" pitchFamily="49" charset="0"/>
              </a:rPr>
              <a:t>;</a:t>
            </a:r>
            <a:endParaRPr lang="en-US" altLang="zh-CN" sz="800" dirty="0">
              <a:latin typeface="Courier New" panose="02070309020205020404" pitchFamily="49" charset="0"/>
            </a:endParaRPr>
          </a:p>
          <a:p>
            <a:pPr>
              <a:lnSpc>
                <a:spcPct val="80000"/>
              </a:lnSpc>
              <a:buClr>
                <a:srgbClr val="400000"/>
              </a:buClr>
              <a:buNone/>
            </a:pPr>
            <a:r>
              <a:rPr lang="en-US" altLang="zh-CN" sz="800" dirty="0">
                <a:solidFill>
                  <a:srgbClr val="0000A0"/>
                </a:solidFill>
                <a:latin typeface="Courier New" panose="02070309020205020404" pitchFamily="49" charset="0"/>
              </a:rPr>
              <a:t>            </a:t>
            </a:r>
            <a:r>
              <a:rPr lang="en-US" altLang="zh-CN" sz="800" dirty="0">
                <a:solidFill>
                  <a:srgbClr val="7F0055"/>
                </a:solidFill>
                <a:latin typeface="Courier New" panose="02070309020205020404" pitchFamily="49" charset="0"/>
              </a:rPr>
              <a:t>return</a:t>
            </a:r>
            <a:r>
              <a:rPr lang="en-US" altLang="zh-CN" sz="800" dirty="0">
                <a:solidFill>
                  <a:srgbClr val="0000A0"/>
                </a:solidFill>
                <a:latin typeface="Courier New" panose="02070309020205020404" pitchFamily="49" charset="0"/>
              </a:rPr>
              <a:t> </a:t>
            </a:r>
            <a:r>
              <a:rPr lang="en-US" altLang="zh-CN" sz="800" dirty="0">
                <a:solidFill>
                  <a:srgbClr val="7F0055"/>
                </a:solidFill>
                <a:latin typeface="Courier New" panose="02070309020205020404" pitchFamily="49" charset="0"/>
              </a:rPr>
              <a:t>this</a:t>
            </a:r>
            <a:r>
              <a:rPr lang="en-US" altLang="zh-CN" sz="800" dirty="0">
                <a:solidFill>
                  <a:srgbClr val="FF0080"/>
                </a:solidFill>
                <a:latin typeface="Courier New" panose="02070309020205020404" pitchFamily="49" charset="0"/>
              </a:rPr>
              <a:t>;</a:t>
            </a:r>
            <a:endParaRPr lang="en-US" altLang="zh-CN" sz="800" dirty="0">
              <a:latin typeface="Courier New" panose="02070309020205020404" pitchFamily="49" charset="0"/>
            </a:endParaRPr>
          </a:p>
          <a:p>
            <a:pPr>
              <a:lnSpc>
                <a:spcPct val="80000"/>
              </a:lnSpc>
              <a:buClr>
                <a:srgbClr val="400000"/>
              </a:buClr>
              <a:buNone/>
            </a:pPr>
            <a:r>
              <a:rPr lang="en-US" altLang="zh-CN" sz="800" dirty="0">
                <a:solidFill>
                  <a:srgbClr val="0000A0"/>
                </a:solidFill>
                <a:latin typeface="Courier New" panose="02070309020205020404" pitchFamily="49" charset="0"/>
              </a:rPr>
              <a:t>        </a:t>
            </a:r>
            <a:r>
              <a:rPr lang="en-US" altLang="zh-CN" sz="800" dirty="0">
                <a:solidFill>
                  <a:srgbClr val="800080"/>
                </a:solidFill>
                <a:latin typeface="Courier New" panose="02070309020205020404" pitchFamily="49" charset="0"/>
              </a:rPr>
              <a:t>}</a:t>
            </a:r>
            <a:endParaRPr lang="en-US" altLang="zh-CN" sz="800" dirty="0">
              <a:latin typeface="Courier New" panose="02070309020205020404" pitchFamily="49" charset="0"/>
            </a:endParaRPr>
          </a:p>
          <a:p>
            <a:pPr>
              <a:lnSpc>
                <a:spcPct val="80000"/>
              </a:lnSpc>
              <a:buClr>
                <a:srgbClr val="400000"/>
              </a:buClr>
              <a:buNone/>
            </a:pPr>
            <a:r>
              <a:rPr lang="en-US" altLang="zh-CN" sz="800" dirty="0">
                <a:solidFill>
                  <a:srgbClr val="0000A0"/>
                </a:solidFill>
                <a:latin typeface="Courier New" panose="02070309020205020404" pitchFamily="49" charset="0"/>
              </a:rPr>
              <a:t>        </a:t>
            </a:r>
            <a:r>
              <a:rPr lang="en-US" altLang="zh-CN" sz="800" dirty="0">
                <a:solidFill>
                  <a:srgbClr val="7F0055"/>
                </a:solidFill>
                <a:latin typeface="Courier New" panose="02070309020205020404" pitchFamily="49" charset="0"/>
              </a:rPr>
              <a:t>public</a:t>
            </a:r>
            <a:r>
              <a:rPr lang="en-US" altLang="zh-CN" sz="800" dirty="0">
                <a:solidFill>
                  <a:srgbClr val="0000A0"/>
                </a:solidFill>
                <a:latin typeface="Courier New" panose="02070309020205020404" pitchFamily="49" charset="0"/>
              </a:rPr>
              <a:t> </a:t>
            </a:r>
            <a:r>
              <a:rPr lang="en-US" altLang="zh-CN" sz="800" dirty="0">
                <a:solidFill>
                  <a:srgbClr val="000080"/>
                </a:solidFill>
                <a:latin typeface="Courier New" panose="02070309020205020404" pitchFamily="49" charset="0"/>
              </a:rPr>
              <a:t>Builder</a:t>
            </a:r>
            <a:r>
              <a:rPr lang="en-US" altLang="zh-CN" sz="800" dirty="0">
                <a:solidFill>
                  <a:srgbClr val="0000A0"/>
                </a:solidFill>
                <a:latin typeface="Courier New" panose="02070309020205020404" pitchFamily="49" charset="0"/>
              </a:rPr>
              <a:t> </a:t>
            </a:r>
            <a:r>
              <a:rPr lang="en-US" altLang="zh-CN" sz="800" dirty="0">
                <a:solidFill>
                  <a:srgbClr val="000080"/>
                </a:solidFill>
                <a:latin typeface="Courier New" panose="02070309020205020404" pitchFamily="49" charset="0"/>
              </a:rPr>
              <a:t>fat</a:t>
            </a:r>
            <a:r>
              <a:rPr lang="en-US" altLang="zh-CN" sz="800" dirty="0">
                <a:solidFill>
                  <a:srgbClr val="800080"/>
                </a:solidFill>
                <a:latin typeface="Courier New" panose="02070309020205020404" pitchFamily="49" charset="0"/>
              </a:rPr>
              <a:t>(</a:t>
            </a:r>
            <a:r>
              <a:rPr lang="en-US" altLang="zh-CN" sz="800" dirty="0" err="1">
                <a:solidFill>
                  <a:srgbClr val="7F0055"/>
                </a:solidFill>
                <a:latin typeface="Courier New" panose="02070309020205020404" pitchFamily="49" charset="0"/>
              </a:rPr>
              <a:t>int</a:t>
            </a:r>
            <a:r>
              <a:rPr lang="en-US" altLang="zh-CN" sz="800" dirty="0">
                <a:solidFill>
                  <a:srgbClr val="0000A0"/>
                </a:solidFill>
                <a:latin typeface="Courier New" panose="02070309020205020404" pitchFamily="49" charset="0"/>
              </a:rPr>
              <a:t> </a:t>
            </a:r>
            <a:r>
              <a:rPr lang="en-US" altLang="zh-CN" sz="800" dirty="0" err="1">
                <a:solidFill>
                  <a:srgbClr val="808000"/>
                </a:solidFill>
                <a:latin typeface="Courier New" panose="02070309020205020404" pitchFamily="49" charset="0"/>
              </a:rPr>
              <a:t>val</a:t>
            </a:r>
            <a:r>
              <a:rPr lang="en-US" altLang="zh-CN" sz="800" dirty="0">
                <a:solidFill>
                  <a:srgbClr val="800080"/>
                </a:solidFill>
                <a:latin typeface="Courier New" panose="02070309020205020404" pitchFamily="49" charset="0"/>
              </a:rPr>
              <a:t>)</a:t>
            </a:r>
            <a:r>
              <a:rPr lang="en-US" altLang="zh-CN" sz="800" dirty="0">
                <a:solidFill>
                  <a:srgbClr val="0000A0"/>
                </a:solidFill>
                <a:latin typeface="Courier New" panose="02070309020205020404" pitchFamily="49" charset="0"/>
              </a:rPr>
              <a:t> </a:t>
            </a:r>
            <a:r>
              <a:rPr lang="en-US" altLang="zh-CN" sz="800" dirty="0">
                <a:solidFill>
                  <a:srgbClr val="800080"/>
                </a:solidFill>
                <a:latin typeface="Courier New" panose="02070309020205020404" pitchFamily="49" charset="0"/>
              </a:rPr>
              <a:t>{</a:t>
            </a:r>
            <a:endParaRPr lang="en-US" altLang="zh-CN" sz="800" dirty="0">
              <a:latin typeface="Courier New" panose="02070309020205020404" pitchFamily="49" charset="0"/>
            </a:endParaRPr>
          </a:p>
          <a:p>
            <a:pPr>
              <a:lnSpc>
                <a:spcPct val="80000"/>
              </a:lnSpc>
              <a:buClr>
                <a:srgbClr val="400000"/>
              </a:buClr>
              <a:buNone/>
            </a:pPr>
            <a:r>
              <a:rPr lang="en-US" altLang="zh-CN" sz="800" dirty="0">
                <a:solidFill>
                  <a:srgbClr val="0000A0"/>
                </a:solidFill>
                <a:latin typeface="Courier New" panose="02070309020205020404" pitchFamily="49" charset="0"/>
              </a:rPr>
              <a:t>            </a:t>
            </a:r>
            <a:r>
              <a:rPr lang="en-US" altLang="zh-CN" sz="800" dirty="0">
                <a:solidFill>
                  <a:srgbClr val="000080"/>
                </a:solidFill>
                <a:latin typeface="Courier New" panose="02070309020205020404" pitchFamily="49" charset="0"/>
              </a:rPr>
              <a:t>fat</a:t>
            </a:r>
            <a:r>
              <a:rPr lang="en-US" altLang="zh-CN" sz="800" dirty="0">
                <a:solidFill>
                  <a:srgbClr val="0000A0"/>
                </a:solidFill>
                <a:latin typeface="Courier New" panose="02070309020205020404" pitchFamily="49" charset="0"/>
              </a:rPr>
              <a:t> </a:t>
            </a:r>
            <a:r>
              <a:rPr lang="en-US" altLang="zh-CN" sz="800" dirty="0">
                <a:solidFill>
                  <a:srgbClr val="FF0080"/>
                </a:solidFill>
                <a:latin typeface="Courier New" panose="02070309020205020404" pitchFamily="49" charset="0"/>
              </a:rPr>
              <a:t>=</a:t>
            </a:r>
            <a:r>
              <a:rPr lang="en-US" altLang="zh-CN" sz="800" dirty="0">
                <a:solidFill>
                  <a:srgbClr val="0000A0"/>
                </a:solidFill>
                <a:latin typeface="Courier New" panose="02070309020205020404" pitchFamily="49" charset="0"/>
              </a:rPr>
              <a:t> </a:t>
            </a:r>
            <a:r>
              <a:rPr lang="en-US" altLang="zh-CN" sz="800" dirty="0" err="1">
                <a:solidFill>
                  <a:srgbClr val="808000"/>
                </a:solidFill>
                <a:latin typeface="Courier New" panose="02070309020205020404" pitchFamily="49" charset="0"/>
              </a:rPr>
              <a:t>val</a:t>
            </a:r>
            <a:r>
              <a:rPr lang="en-US" altLang="zh-CN" sz="800" dirty="0">
                <a:solidFill>
                  <a:srgbClr val="FF0080"/>
                </a:solidFill>
                <a:latin typeface="Courier New" panose="02070309020205020404" pitchFamily="49" charset="0"/>
              </a:rPr>
              <a:t>;</a:t>
            </a:r>
            <a:endParaRPr lang="en-US" altLang="zh-CN" sz="800" dirty="0">
              <a:latin typeface="Courier New" panose="02070309020205020404" pitchFamily="49" charset="0"/>
            </a:endParaRPr>
          </a:p>
          <a:p>
            <a:pPr>
              <a:lnSpc>
                <a:spcPct val="80000"/>
              </a:lnSpc>
              <a:buClr>
                <a:srgbClr val="400000"/>
              </a:buClr>
              <a:buNone/>
            </a:pPr>
            <a:r>
              <a:rPr lang="en-US" altLang="zh-CN" sz="800" dirty="0">
                <a:solidFill>
                  <a:srgbClr val="0000A0"/>
                </a:solidFill>
                <a:latin typeface="Courier New" panose="02070309020205020404" pitchFamily="49" charset="0"/>
              </a:rPr>
              <a:t>            </a:t>
            </a:r>
            <a:r>
              <a:rPr lang="en-US" altLang="zh-CN" sz="800" dirty="0">
                <a:solidFill>
                  <a:srgbClr val="7F0055"/>
                </a:solidFill>
                <a:latin typeface="Courier New" panose="02070309020205020404" pitchFamily="49" charset="0"/>
              </a:rPr>
              <a:t>return</a:t>
            </a:r>
            <a:r>
              <a:rPr lang="en-US" altLang="zh-CN" sz="800" dirty="0">
                <a:solidFill>
                  <a:srgbClr val="0000A0"/>
                </a:solidFill>
                <a:latin typeface="Courier New" panose="02070309020205020404" pitchFamily="49" charset="0"/>
              </a:rPr>
              <a:t> </a:t>
            </a:r>
            <a:r>
              <a:rPr lang="en-US" altLang="zh-CN" sz="800" dirty="0">
                <a:solidFill>
                  <a:srgbClr val="7F0055"/>
                </a:solidFill>
                <a:latin typeface="Courier New" panose="02070309020205020404" pitchFamily="49" charset="0"/>
              </a:rPr>
              <a:t>this</a:t>
            </a:r>
            <a:r>
              <a:rPr lang="en-US" altLang="zh-CN" sz="800" dirty="0">
                <a:solidFill>
                  <a:srgbClr val="FF0080"/>
                </a:solidFill>
                <a:latin typeface="Courier New" panose="02070309020205020404" pitchFamily="49" charset="0"/>
              </a:rPr>
              <a:t>;</a:t>
            </a:r>
            <a:endParaRPr lang="en-US" altLang="zh-CN" sz="800" dirty="0">
              <a:latin typeface="Courier New" panose="02070309020205020404" pitchFamily="49" charset="0"/>
            </a:endParaRPr>
          </a:p>
          <a:p>
            <a:pPr>
              <a:lnSpc>
                <a:spcPct val="80000"/>
              </a:lnSpc>
              <a:buClr>
                <a:srgbClr val="400000"/>
              </a:buClr>
              <a:buNone/>
            </a:pPr>
            <a:r>
              <a:rPr lang="en-US" altLang="zh-CN" sz="800" dirty="0">
                <a:solidFill>
                  <a:srgbClr val="0000A0"/>
                </a:solidFill>
                <a:latin typeface="Courier New" panose="02070309020205020404" pitchFamily="49" charset="0"/>
              </a:rPr>
              <a:t>        </a:t>
            </a:r>
            <a:r>
              <a:rPr lang="en-US" altLang="zh-CN" sz="800" dirty="0">
                <a:solidFill>
                  <a:srgbClr val="800080"/>
                </a:solidFill>
                <a:latin typeface="Courier New" panose="02070309020205020404" pitchFamily="49" charset="0"/>
              </a:rPr>
              <a:t>}</a:t>
            </a:r>
            <a:endParaRPr lang="en-US" altLang="zh-CN" sz="800" dirty="0">
              <a:latin typeface="Courier New" panose="02070309020205020404" pitchFamily="49" charset="0"/>
            </a:endParaRPr>
          </a:p>
          <a:p>
            <a:pPr>
              <a:lnSpc>
                <a:spcPct val="80000"/>
              </a:lnSpc>
              <a:buClr>
                <a:srgbClr val="400000"/>
              </a:buClr>
              <a:buNone/>
            </a:pPr>
            <a:r>
              <a:rPr lang="en-US" altLang="zh-CN" sz="800" dirty="0">
                <a:solidFill>
                  <a:srgbClr val="0000A0"/>
                </a:solidFill>
                <a:latin typeface="Courier New" panose="02070309020205020404" pitchFamily="49" charset="0"/>
              </a:rPr>
              <a:t>        </a:t>
            </a:r>
            <a:r>
              <a:rPr lang="en-US" altLang="zh-CN" sz="800" dirty="0">
                <a:solidFill>
                  <a:srgbClr val="7F0055"/>
                </a:solidFill>
                <a:latin typeface="Courier New" panose="02070309020205020404" pitchFamily="49" charset="0"/>
              </a:rPr>
              <a:t>public</a:t>
            </a:r>
            <a:r>
              <a:rPr lang="en-US" altLang="zh-CN" sz="800" dirty="0">
                <a:solidFill>
                  <a:srgbClr val="0000A0"/>
                </a:solidFill>
                <a:latin typeface="Courier New" panose="02070309020205020404" pitchFamily="49" charset="0"/>
              </a:rPr>
              <a:t> </a:t>
            </a:r>
            <a:r>
              <a:rPr lang="en-US" altLang="zh-CN" sz="800" dirty="0">
                <a:solidFill>
                  <a:srgbClr val="000080"/>
                </a:solidFill>
                <a:latin typeface="Courier New" panose="02070309020205020404" pitchFamily="49" charset="0"/>
              </a:rPr>
              <a:t>Builder</a:t>
            </a:r>
            <a:r>
              <a:rPr lang="en-US" altLang="zh-CN" sz="800" dirty="0">
                <a:solidFill>
                  <a:srgbClr val="0000A0"/>
                </a:solidFill>
                <a:latin typeface="Courier New" panose="02070309020205020404" pitchFamily="49" charset="0"/>
              </a:rPr>
              <a:t> </a:t>
            </a:r>
            <a:r>
              <a:rPr lang="en-US" altLang="zh-CN" sz="800" dirty="0">
                <a:solidFill>
                  <a:srgbClr val="000080"/>
                </a:solidFill>
                <a:latin typeface="Courier New" panose="02070309020205020404" pitchFamily="49" charset="0"/>
              </a:rPr>
              <a:t>carbohydrate</a:t>
            </a:r>
            <a:r>
              <a:rPr lang="en-US" altLang="zh-CN" sz="800" dirty="0">
                <a:solidFill>
                  <a:srgbClr val="800080"/>
                </a:solidFill>
                <a:latin typeface="Courier New" panose="02070309020205020404" pitchFamily="49" charset="0"/>
              </a:rPr>
              <a:t>(</a:t>
            </a:r>
            <a:r>
              <a:rPr lang="en-US" altLang="zh-CN" sz="800" dirty="0" err="1">
                <a:solidFill>
                  <a:srgbClr val="7F0055"/>
                </a:solidFill>
                <a:latin typeface="Courier New" panose="02070309020205020404" pitchFamily="49" charset="0"/>
              </a:rPr>
              <a:t>int</a:t>
            </a:r>
            <a:r>
              <a:rPr lang="en-US" altLang="zh-CN" sz="800" dirty="0">
                <a:solidFill>
                  <a:srgbClr val="0000A0"/>
                </a:solidFill>
                <a:latin typeface="Courier New" panose="02070309020205020404" pitchFamily="49" charset="0"/>
              </a:rPr>
              <a:t> </a:t>
            </a:r>
            <a:r>
              <a:rPr lang="en-US" altLang="zh-CN" sz="800" dirty="0" err="1">
                <a:solidFill>
                  <a:srgbClr val="808000"/>
                </a:solidFill>
                <a:latin typeface="Courier New" panose="02070309020205020404" pitchFamily="49" charset="0"/>
              </a:rPr>
              <a:t>val</a:t>
            </a:r>
            <a:r>
              <a:rPr lang="en-US" altLang="zh-CN" sz="800" dirty="0">
                <a:solidFill>
                  <a:srgbClr val="800080"/>
                </a:solidFill>
                <a:latin typeface="Courier New" panose="02070309020205020404" pitchFamily="49" charset="0"/>
              </a:rPr>
              <a:t>)</a:t>
            </a:r>
            <a:r>
              <a:rPr lang="en-US" altLang="zh-CN" sz="800" dirty="0">
                <a:solidFill>
                  <a:srgbClr val="0000A0"/>
                </a:solidFill>
                <a:latin typeface="Courier New" panose="02070309020205020404" pitchFamily="49" charset="0"/>
              </a:rPr>
              <a:t> </a:t>
            </a:r>
            <a:r>
              <a:rPr lang="en-US" altLang="zh-CN" sz="800" dirty="0">
                <a:solidFill>
                  <a:srgbClr val="800080"/>
                </a:solidFill>
                <a:latin typeface="Courier New" panose="02070309020205020404" pitchFamily="49" charset="0"/>
              </a:rPr>
              <a:t>{</a:t>
            </a:r>
            <a:endParaRPr lang="en-US" altLang="zh-CN" sz="800" dirty="0">
              <a:latin typeface="Courier New" panose="02070309020205020404" pitchFamily="49" charset="0"/>
            </a:endParaRPr>
          </a:p>
          <a:p>
            <a:pPr>
              <a:lnSpc>
                <a:spcPct val="80000"/>
              </a:lnSpc>
              <a:buClr>
                <a:srgbClr val="400000"/>
              </a:buClr>
              <a:buNone/>
            </a:pPr>
            <a:r>
              <a:rPr lang="en-US" altLang="zh-CN" sz="800" dirty="0">
                <a:solidFill>
                  <a:srgbClr val="0000A0"/>
                </a:solidFill>
                <a:latin typeface="Courier New" panose="02070309020205020404" pitchFamily="49" charset="0"/>
              </a:rPr>
              <a:t>            </a:t>
            </a:r>
            <a:r>
              <a:rPr lang="en-US" altLang="zh-CN" sz="800" dirty="0">
                <a:solidFill>
                  <a:srgbClr val="000080"/>
                </a:solidFill>
                <a:latin typeface="Courier New" panose="02070309020205020404" pitchFamily="49" charset="0"/>
              </a:rPr>
              <a:t>carbohydrate</a:t>
            </a:r>
            <a:r>
              <a:rPr lang="en-US" altLang="zh-CN" sz="800" dirty="0">
                <a:solidFill>
                  <a:srgbClr val="0000A0"/>
                </a:solidFill>
                <a:latin typeface="Courier New" panose="02070309020205020404" pitchFamily="49" charset="0"/>
              </a:rPr>
              <a:t> </a:t>
            </a:r>
            <a:r>
              <a:rPr lang="en-US" altLang="zh-CN" sz="800" dirty="0">
                <a:solidFill>
                  <a:srgbClr val="FF0080"/>
                </a:solidFill>
                <a:latin typeface="Courier New" panose="02070309020205020404" pitchFamily="49" charset="0"/>
              </a:rPr>
              <a:t>=</a:t>
            </a:r>
            <a:r>
              <a:rPr lang="en-US" altLang="zh-CN" sz="800" dirty="0">
                <a:solidFill>
                  <a:srgbClr val="0000A0"/>
                </a:solidFill>
                <a:latin typeface="Courier New" panose="02070309020205020404" pitchFamily="49" charset="0"/>
              </a:rPr>
              <a:t> </a:t>
            </a:r>
            <a:r>
              <a:rPr lang="en-US" altLang="zh-CN" sz="800" dirty="0" err="1">
                <a:solidFill>
                  <a:srgbClr val="808000"/>
                </a:solidFill>
                <a:latin typeface="Courier New" panose="02070309020205020404" pitchFamily="49" charset="0"/>
              </a:rPr>
              <a:t>val</a:t>
            </a:r>
            <a:r>
              <a:rPr lang="en-US" altLang="zh-CN" sz="800" dirty="0">
                <a:solidFill>
                  <a:srgbClr val="FF0080"/>
                </a:solidFill>
                <a:latin typeface="Courier New" panose="02070309020205020404" pitchFamily="49" charset="0"/>
              </a:rPr>
              <a:t>;</a:t>
            </a:r>
            <a:endParaRPr lang="en-US" altLang="zh-CN" sz="800" dirty="0">
              <a:latin typeface="Courier New" panose="02070309020205020404" pitchFamily="49" charset="0"/>
            </a:endParaRPr>
          </a:p>
          <a:p>
            <a:pPr>
              <a:lnSpc>
                <a:spcPct val="80000"/>
              </a:lnSpc>
              <a:buClr>
                <a:srgbClr val="400000"/>
              </a:buClr>
              <a:buNone/>
            </a:pPr>
            <a:r>
              <a:rPr lang="en-US" altLang="zh-CN" sz="800" dirty="0">
                <a:solidFill>
                  <a:srgbClr val="0000A0"/>
                </a:solidFill>
                <a:latin typeface="Courier New" panose="02070309020205020404" pitchFamily="49" charset="0"/>
              </a:rPr>
              <a:t>            </a:t>
            </a:r>
            <a:r>
              <a:rPr lang="en-US" altLang="zh-CN" sz="800" dirty="0">
                <a:solidFill>
                  <a:srgbClr val="7F0055"/>
                </a:solidFill>
                <a:latin typeface="Courier New" panose="02070309020205020404" pitchFamily="49" charset="0"/>
              </a:rPr>
              <a:t>return</a:t>
            </a:r>
            <a:r>
              <a:rPr lang="en-US" altLang="zh-CN" sz="800" dirty="0">
                <a:solidFill>
                  <a:srgbClr val="0000A0"/>
                </a:solidFill>
                <a:latin typeface="Courier New" panose="02070309020205020404" pitchFamily="49" charset="0"/>
              </a:rPr>
              <a:t> </a:t>
            </a:r>
            <a:r>
              <a:rPr lang="en-US" altLang="zh-CN" sz="800" dirty="0">
                <a:solidFill>
                  <a:srgbClr val="7F0055"/>
                </a:solidFill>
                <a:latin typeface="Courier New" panose="02070309020205020404" pitchFamily="49" charset="0"/>
              </a:rPr>
              <a:t>this</a:t>
            </a:r>
            <a:r>
              <a:rPr lang="en-US" altLang="zh-CN" sz="800" dirty="0">
                <a:solidFill>
                  <a:srgbClr val="FF0080"/>
                </a:solidFill>
                <a:latin typeface="Courier New" panose="02070309020205020404" pitchFamily="49" charset="0"/>
              </a:rPr>
              <a:t>;</a:t>
            </a:r>
            <a:endParaRPr lang="en-US" altLang="zh-CN" sz="800" dirty="0">
              <a:latin typeface="Courier New" panose="02070309020205020404" pitchFamily="49" charset="0"/>
            </a:endParaRPr>
          </a:p>
          <a:p>
            <a:pPr>
              <a:lnSpc>
                <a:spcPct val="80000"/>
              </a:lnSpc>
              <a:buClr>
                <a:srgbClr val="400000"/>
              </a:buClr>
              <a:buNone/>
            </a:pPr>
            <a:r>
              <a:rPr lang="en-US" altLang="zh-CN" sz="800" dirty="0">
                <a:solidFill>
                  <a:srgbClr val="0000A0"/>
                </a:solidFill>
                <a:latin typeface="Courier New" panose="02070309020205020404" pitchFamily="49" charset="0"/>
              </a:rPr>
              <a:t>        </a:t>
            </a:r>
            <a:r>
              <a:rPr lang="en-US" altLang="zh-CN" sz="800" dirty="0">
                <a:solidFill>
                  <a:srgbClr val="800080"/>
                </a:solidFill>
                <a:latin typeface="Courier New" panose="02070309020205020404" pitchFamily="49" charset="0"/>
              </a:rPr>
              <a:t>}</a:t>
            </a:r>
            <a:endParaRPr lang="en-US" altLang="zh-CN" sz="800" dirty="0">
              <a:latin typeface="Courier New" panose="02070309020205020404" pitchFamily="49" charset="0"/>
            </a:endParaRPr>
          </a:p>
          <a:p>
            <a:pPr>
              <a:lnSpc>
                <a:spcPct val="80000"/>
              </a:lnSpc>
              <a:buClr>
                <a:srgbClr val="400000"/>
              </a:buClr>
              <a:buNone/>
            </a:pPr>
            <a:r>
              <a:rPr lang="en-US" altLang="zh-CN" sz="800" dirty="0">
                <a:solidFill>
                  <a:srgbClr val="0000A0"/>
                </a:solidFill>
                <a:latin typeface="Courier New" panose="02070309020205020404" pitchFamily="49" charset="0"/>
              </a:rPr>
              <a:t>        </a:t>
            </a:r>
            <a:r>
              <a:rPr lang="en-US" altLang="zh-CN" sz="800" dirty="0">
                <a:solidFill>
                  <a:srgbClr val="7F0055"/>
                </a:solidFill>
                <a:latin typeface="Courier New" panose="02070309020205020404" pitchFamily="49" charset="0"/>
              </a:rPr>
              <a:t>public</a:t>
            </a:r>
            <a:r>
              <a:rPr lang="en-US" altLang="zh-CN" sz="800" dirty="0">
                <a:solidFill>
                  <a:srgbClr val="0000A0"/>
                </a:solidFill>
                <a:latin typeface="Courier New" panose="02070309020205020404" pitchFamily="49" charset="0"/>
              </a:rPr>
              <a:t> </a:t>
            </a:r>
            <a:r>
              <a:rPr lang="en-US" altLang="zh-CN" sz="800" dirty="0">
                <a:solidFill>
                  <a:srgbClr val="000080"/>
                </a:solidFill>
                <a:latin typeface="Courier New" panose="02070309020205020404" pitchFamily="49" charset="0"/>
              </a:rPr>
              <a:t>Builder</a:t>
            </a:r>
            <a:r>
              <a:rPr lang="en-US" altLang="zh-CN" sz="800" dirty="0">
                <a:solidFill>
                  <a:srgbClr val="0000A0"/>
                </a:solidFill>
                <a:latin typeface="Courier New" panose="02070309020205020404" pitchFamily="49" charset="0"/>
              </a:rPr>
              <a:t> </a:t>
            </a:r>
            <a:r>
              <a:rPr lang="en-US" altLang="zh-CN" sz="800" dirty="0">
                <a:solidFill>
                  <a:srgbClr val="000080"/>
                </a:solidFill>
                <a:latin typeface="Courier New" panose="02070309020205020404" pitchFamily="49" charset="0"/>
              </a:rPr>
              <a:t>sodium</a:t>
            </a:r>
            <a:r>
              <a:rPr lang="en-US" altLang="zh-CN" sz="800" dirty="0">
                <a:solidFill>
                  <a:srgbClr val="800080"/>
                </a:solidFill>
                <a:latin typeface="Courier New" panose="02070309020205020404" pitchFamily="49" charset="0"/>
              </a:rPr>
              <a:t>(</a:t>
            </a:r>
            <a:r>
              <a:rPr lang="en-US" altLang="zh-CN" sz="800" dirty="0" err="1">
                <a:solidFill>
                  <a:srgbClr val="7F0055"/>
                </a:solidFill>
                <a:latin typeface="Courier New" panose="02070309020205020404" pitchFamily="49" charset="0"/>
              </a:rPr>
              <a:t>int</a:t>
            </a:r>
            <a:r>
              <a:rPr lang="en-US" altLang="zh-CN" sz="800" dirty="0">
                <a:solidFill>
                  <a:srgbClr val="0000A0"/>
                </a:solidFill>
                <a:latin typeface="Courier New" panose="02070309020205020404" pitchFamily="49" charset="0"/>
              </a:rPr>
              <a:t> </a:t>
            </a:r>
            <a:r>
              <a:rPr lang="en-US" altLang="zh-CN" sz="800" dirty="0" err="1">
                <a:solidFill>
                  <a:srgbClr val="808000"/>
                </a:solidFill>
                <a:latin typeface="Courier New" panose="02070309020205020404" pitchFamily="49" charset="0"/>
              </a:rPr>
              <a:t>val</a:t>
            </a:r>
            <a:r>
              <a:rPr lang="en-US" altLang="zh-CN" sz="800" dirty="0">
                <a:solidFill>
                  <a:srgbClr val="800080"/>
                </a:solidFill>
                <a:latin typeface="Courier New" panose="02070309020205020404" pitchFamily="49" charset="0"/>
              </a:rPr>
              <a:t>)</a:t>
            </a:r>
            <a:r>
              <a:rPr lang="en-US" altLang="zh-CN" sz="800" dirty="0">
                <a:solidFill>
                  <a:srgbClr val="0000A0"/>
                </a:solidFill>
                <a:latin typeface="Courier New" panose="02070309020205020404" pitchFamily="49" charset="0"/>
              </a:rPr>
              <a:t> </a:t>
            </a:r>
            <a:r>
              <a:rPr lang="en-US" altLang="zh-CN" sz="800" dirty="0">
                <a:solidFill>
                  <a:srgbClr val="800080"/>
                </a:solidFill>
                <a:latin typeface="Courier New" panose="02070309020205020404" pitchFamily="49" charset="0"/>
              </a:rPr>
              <a:t>{</a:t>
            </a:r>
            <a:endParaRPr lang="en-US" altLang="zh-CN" sz="800" dirty="0">
              <a:latin typeface="Courier New" panose="02070309020205020404" pitchFamily="49" charset="0"/>
            </a:endParaRPr>
          </a:p>
          <a:p>
            <a:pPr>
              <a:lnSpc>
                <a:spcPct val="80000"/>
              </a:lnSpc>
              <a:buClr>
                <a:srgbClr val="400000"/>
              </a:buClr>
              <a:buNone/>
            </a:pPr>
            <a:r>
              <a:rPr lang="en-US" altLang="zh-CN" sz="800" dirty="0">
                <a:solidFill>
                  <a:srgbClr val="0000A0"/>
                </a:solidFill>
                <a:latin typeface="Courier New" panose="02070309020205020404" pitchFamily="49" charset="0"/>
              </a:rPr>
              <a:t>            </a:t>
            </a:r>
            <a:r>
              <a:rPr lang="en-US" altLang="zh-CN" sz="800" dirty="0">
                <a:solidFill>
                  <a:srgbClr val="000080"/>
                </a:solidFill>
                <a:latin typeface="Courier New" panose="02070309020205020404" pitchFamily="49" charset="0"/>
              </a:rPr>
              <a:t>sodium</a:t>
            </a:r>
            <a:r>
              <a:rPr lang="en-US" altLang="zh-CN" sz="800" dirty="0">
                <a:solidFill>
                  <a:srgbClr val="0000A0"/>
                </a:solidFill>
                <a:latin typeface="Courier New" panose="02070309020205020404" pitchFamily="49" charset="0"/>
              </a:rPr>
              <a:t> </a:t>
            </a:r>
            <a:r>
              <a:rPr lang="en-US" altLang="zh-CN" sz="800" dirty="0">
                <a:solidFill>
                  <a:srgbClr val="FF0080"/>
                </a:solidFill>
                <a:latin typeface="Courier New" panose="02070309020205020404" pitchFamily="49" charset="0"/>
              </a:rPr>
              <a:t>=</a:t>
            </a:r>
            <a:r>
              <a:rPr lang="en-US" altLang="zh-CN" sz="800" dirty="0">
                <a:solidFill>
                  <a:srgbClr val="0000A0"/>
                </a:solidFill>
                <a:latin typeface="Courier New" panose="02070309020205020404" pitchFamily="49" charset="0"/>
              </a:rPr>
              <a:t> </a:t>
            </a:r>
            <a:r>
              <a:rPr lang="en-US" altLang="zh-CN" sz="800" dirty="0" err="1">
                <a:solidFill>
                  <a:srgbClr val="808000"/>
                </a:solidFill>
                <a:latin typeface="Courier New" panose="02070309020205020404" pitchFamily="49" charset="0"/>
              </a:rPr>
              <a:t>val</a:t>
            </a:r>
            <a:r>
              <a:rPr lang="en-US" altLang="zh-CN" sz="800" dirty="0">
                <a:solidFill>
                  <a:srgbClr val="FF0080"/>
                </a:solidFill>
                <a:latin typeface="Courier New" panose="02070309020205020404" pitchFamily="49" charset="0"/>
              </a:rPr>
              <a:t>;</a:t>
            </a:r>
            <a:endParaRPr lang="en-US" altLang="zh-CN" sz="800" dirty="0">
              <a:latin typeface="Courier New" panose="02070309020205020404" pitchFamily="49" charset="0"/>
            </a:endParaRPr>
          </a:p>
          <a:p>
            <a:pPr>
              <a:lnSpc>
                <a:spcPct val="80000"/>
              </a:lnSpc>
              <a:buClr>
                <a:srgbClr val="400000"/>
              </a:buClr>
              <a:buNone/>
            </a:pPr>
            <a:r>
              <a:rPr lang="en-US" altLang="zh-CN" sz="800" dirty="0">
                <a:solidFill>
                  <a:srgbClr val="0000A0"/>
                </a:solidFill>
                <a:latin typeface="Courier New" panose="02070309020205020404" pitchFamily="49" charset="0"/>
              </a:rPr>
              <a:t>            </a:t>
            </a:r>
            <a:r>
              <a:rPr lang="en-US" altLang="zh-CN" sz="800" dirty="0">
                <a:solidFill>
                  <a:srgbClr val="7F0055"/>
                </a:solidFill>
                <a:latin typeface="Courier New" panose="02070309020205020404" pitchFamily="49" charset="0"/>
              </a:rPr>
              <a:t>return</a:t>
            </a:r>
            <a:r>
              <a:rPr lang="en-US" altLang="zh-CN" sz="800" dirty="0">
                <a:solidFill>
                  <a:srgbClr val="0000A0"/>
                </a:solidFill>
                <a:latin typeface="Courier New" panose="02070309020205020404" pitchFamily="49" charset="0"/>
              </a:rPr>
              <a:t> </a:t>
            </a:r>
            <a:r>
              <a:rPr lang="en-US" altLang="zh-CN" sz="800" dirty="0">
                <a:solidFill>
                  <a:srgbClr val="7F0055"/>
                </a:solidFill>
                <a:latin typeface="Courier New" panose="02070309020205020404" pitchFamily="49" charset="0"/>
              </a:rPr>
              <a:t>this</a:t>
            </a:r>
            <a:r>
              <a:rPr lang="en-US" altLang="zh-CN" sz="800" dirty="0">
                <a:solidFill>
                  <a:srgbClr val="FF0080"/>
                </a:solidFill>
                <a:latin typeface="Courier New" panose="02070309020205020404" pitchFamily="49" charset="0"/>
              </a:rPr>
              <a:t>;</a:t>
            </a:r>
            <a:endParaRPr lang="en-US" altLang="zh-CN" sz="800" dirty="0">
              <a:latin typeface="Courier New" panose="02070309020205020404" pitchFamily="49" charset="0"/>
            </a:endParaRPr>
          </a:p>
          <a:p>
            <a:pPr>
              <a:lnSpc>
                <a:spcPct val="80000"/>
              </a:lnSpc>
              <a:buClr>
                <a:srgbClr val="400000"/>
              </a:buClr>
              <a:buNone/>
            </a:pPr>
            <a:r>
              <a:rPr lang="en-US" altLang="zh-CN" sz="800" dirty="0">
                <a:solidFill>
                  <a:srgbClr val="0000A0"/>
                </a:solidFill>
                <a:latin typeface="Courier New" panose="02070309020205020404" pitchFamily="49" charset="0"/>
              </a:rPr>
              <a:t>        </a:t>
            </a:r>
            <a:r>
              <a:rPr lang="en-US" altLang="zh-CN" sz="800" dirty="0">
                <a:solidFill>
                  <a:srgbClr val="800080"/>
                </a:solidFill>
                <a:latin typeface="Courier New" panose="02070309020205020404" pitchFamily="49" charset="0"/>
              </a:rPr>
              <a:t>}</a:t>
            </a:r>
            <a:endParaRPr lang="zh-CN" altLang="en-US" sz="800" dirty="0">
              <a:solidFill>
                <a:srgbClr val="800080"/>
              </a:solidFill>
              <a:latin typeface="Courier New" panose="02070309020205020404" pitchFamily="49" charset="0"/>
            </a:endParaRPr>
          </a:p>
          <a:p>
            <a:pPr>
              <a:lnSpc>
                <a:spcPct val="80000"/>
              </a:lnSpc>
              <a:buClr>
                <a:srgbClr val="400000"/>
              </a:buClr>
              <a:buNone/>
            </a:pPr>
            <a:r>
              <a:rPr lang="zh-CN" altLang="en-US" sz="800" dirty="0">
                <a:solidFill>
                  <a:srgbClr val="0000A0"/>
                </a:solidFill>
                <a:latin typeface="Courier New" panose="02070309020205020404" pitchFamily="49" charset="0"/>
              </a:rPr>
              <a:t>        </a:t>
            </a:r>
            <a:r>
              <a:rPr lang="en-US" altLang="zh-CN" sz="800" dirty="0">
                <a:solidFill>
                  <a:srgbClr val="7F0055"/>
                </a:solidFill>
                <a:latin typeface="Courier New" panose="02070309020205020404" pitchFamily="49" charset="0"/>
              </a:rPr>
              <a:t>public</a:t>
            </a:r>
            <a:r>
              <a:rPr lang="en-US" altLang="zh-CN" sz="800" dirty="0">
                <a:solidFill>
                  <a:srgbClr val="0000A0"/>
                </a:solidFill>
                <a:latin typeface="Courier New" panose="02070309020205020404" pitchFamily="49" charset="0"/>
              </a:rPr>
              <a:t> </a:t>
            </a:r>
            <a:r>
              <a:rPr lang="en-US" altLang="zh-CN" sz="800" dirty="0" err="1">
                <a:solidFill>
                  <a:srgbClr val="000080"/>
                </a:solidFill>
                <a:latin typeface="Courier New" panose="02070309020205020404" pitchFamily="49" charset="0"/>
              </a:rPr>
              <a:t>NutritionFacts</a:t>
            </a:r>
            <a:r>
              <a:rPr lang="en-US" altLang="zh-CN" sz="800" dirty="0">
                <a:solidFill>
                  <a:srgbClr val="0000A0"/>
                </a:solidFill>
                <a:latin typeface="Courier New" panose="02070309020205020404" pitchFamily="49" charset="0"/>
              </a:rPr>
              <a:t> </a:t>
            </a:r>
            <a:r>
              <a:rPr lang="en-US" altLang="zh-CN" sz="800" dirty="0">
                <a:solidFill>
                  <a:srgbClr val="000080"/>
                </a:solidFill>
                <a:latin typeface="Courier New" panose="02070309020205020404" pitchFamily="49" charset="0"/>
              </a:rPr>
              <a:t>build</a:t>
            </a:r>
            <a:r>
              <a:rPr lang="en-US" altLang="zh-CN" sz="800" dirty="0">
                <a:solidFill>
                  <a:srgbClr val="800080"/>
                </a:solidFill>
                <a:latin typeface="Courier New" panose="02070309020205020404" pitchFamily="49" charset="0"/>
              </a:rPr>
              <a:t>()</a:t>
            </a:r>
            <a:r>
              <a:rPr lang="en-US" altLang="zh-CN" sz="800" dirty="0">
                <a:solidFill>
                  <a:srgbClr val="0000A0"/>
                </a:solidFill>
                <a:latin typeface="Courier New" panose="02070309020205020404" pitchFamily="49" charset="0"/>
              </a:rPr>
              <a:t> </a:t>
            </a:r>
            <a:r>
              <a:rPr lang="en-US" altLang="zh-CN" sz="800" dirty="0">
                <a:solidFill>
                  <a:srgbClr val="800080"/>
                </a:solidFill>
                <a:latin typeface="Courier New" panose="02070309020205020404" pitchFamily="49" charset="0"/>
              </a:rPr>
              <a:t>{</a:t>
            </a:r>
          </a:p>
          <a:p>
            <a:pPr>
              <a:lnSpc>
                <a:spcPct val="80000"/>
              </a:lnSpc>
              <a:buClr>
                <a:srgbClr val="400000"/>
              </a:buClr>
              <a:buNone/>
            </a:pPr>
            <a:r>
              <a:rPr lang="en-US" altLang="zh-CN" sz="800" dirty="0">
                <a:solidFill>
                  <a:srgbClr val="0000A0"/>
                </a:solidFill>
                <a:latin typeface="Courier New" panose="02070309020205020404" pitchFamily="49" charset="0"/>
              </a:rPr>
              <a:t>            </a:t>
            </a:r>
            <a:r>
              <a:rPr lang="en-US" altLang="zh-CN" sz="800" dirty="0">
                <a:solidFill>
                  <a:srgbClr val="7F0055"/>
                </a:solidFill>
                <a:latin typeface="Courier New" panose="02070309020205020404" pitchFamily="49" charset="0"/>
              </a:rPr>
              <a:t>return</a:t>
            </a:r>
            <a:r>
              <a:rPr lang="en-US" altLang="zh-CN" sz="800" dirty="0">
                <a:solidFill>
                  <a:srgbClr val="0000A0"/>
                </a:solidFill>
                <a:latin typeface="Courier New" panose="02070309020205020404" pitchFamily="49" charset="0"/>
              </a:rPr>
              <a:t> </a:t>
            </a:r>
            <a:r>
              <a:rPr lang="en-US" altLang="zh-CN" sz="800" dirty="0">
                <a:solidFill>
                  <a:srgbClr val="7F0055"/>
                </a:solidFill>
                <a:latin typeface="Courier New" panose="02070309020205020404" pitchFamily="49" charset="0"/>
              </a:rPr>
              <a:t>new</a:t>
            </a:r>
            <a:r>
              <a:rPr lang="en-US" altLang="zh-CN" sz="800" dirty="0">
                <a:solidFill>
                  <a:srgbClr val="0000A0"/>
                </a:solidFill>
                <a:latin typeface="Courier New" panose="02070309020205020404" pitchFamily="49" charset="0"/>
              </a:rPr>
              <a:t> </a:t>
            </a:r>
            <a:r>
              <a:rPr lang="en-US" altLang="zh-CN" sz="800" dirty="0" err="1">
                <a:solidFill>
                  <a:srgbClr val="008000"/>
                </a:solidFill>
                <a:latin typeface="Courier New" panose="02070309020205020404" pitchFamily="49" charset="0"/>
              </a:rPr>
              <a:t>NutritionFacts</a:t>
            </a:r>
            <a:r>
              <a:rPr lang="en-US" altLang="zh-CN" sz="800" dirty="0">
                <a:solidFill>
                  <a:srgbClr val="800080"/>
                </a:solidFill>
                <a:latin typeface="Courier New" panose="02070309020205020404" pitchFamily="49" charset="0"/>
              </a:rPr>
              <a:t>(</a:t>
            </a:r>
            <a:r>
              <a:rPr lang="en-US" altLang="zh-CN" sz="800" dirty="0">
                <a:solidFill>
                  <a:srgbClr val="7F0055"/>
                </a:solidFill>
                <a:latin typeface="Courier New" panose="02070309020205020404" pitchFamily="49" charset="0"/>
              </a:rPr>
              <a:t>this</a:t>
            </a:r>
            <a:r>
              <a:rPr lang="en-US" altLang="zh-CN" sz="800" dirty="0">
                <a:solidFill>
                  <a:srgbClr val="800080"/>
                </a:solidFill>
                <a:latin typeface="Courier New" panose="02070309020205020404" pitchFamily="49" charset="0"/>
              </a:rPr>
              <a:t>)</a:t>
            </a:r>
            <a:r>
              <a:rPr lang="en-US" altLang="zh-CN" sz="800" dirty="0">
                <a:solidFill>
                  <a:srgbClr val="FF0080"/>
                </a:solidFill>
                <a:latin typeface="Courier New" panose="02070309020205020404" pitchFamily="49" charset="0"/>
              </a:rPr>
              <a:t>;</a:t>
            </a:r>
            <a:endParaRPr lang="en-US" altLang="zh-CN" sz="800" dirty="0">
              <a:solidFill>
                <a:srgbClr val="800080"/>
              </a:solidFill>
              <a:latin typeface="Courier New" panose="02070309020205020404" pitchFamily="49" charset="0"/>
            </a:endParaRPr>
          </a:p>
          <a:p>
            <a:pPr>
              <a:lnSpc>
                <a:spcPct val="80000"/>
              </a:lnSpc>
              <a:buClr>
                <a:srgbClr val="400000"/>
              </a:buClr>
              <a:buNone/>
            </a:pPr>
            <a:r>
              <a:rPr lang="en-US" altLang="zh-CN" sz="800" dirty="0">
                <a:solidFill>
                  <a:srgbClr val="0000A0"/>
                </a:solidFill>
                <a:latin typeface="Courier New" panose="02070309020205020404" pitchFamily="49" charset="0"/>
              </a:rPr>
              <a:t>        </a:t>
            </a:r>
            <a:r>
              <a:rPr lang="en-US" altLang="zh-CN" sz="800" dirty="0">
                <a:solidFill>
                  <a:srgbClr val="800080"/>
                </a:solidFill>
                <a:latin typeface="Courier New" panose="02070309020205020404" pitchFamily="49" charset="0"/>
              </a:rPr>
              <a:t>}</a:t>
            </a:r>
          </a:p>
          <a:p>
            <a:pPr>
              <a:lnSpc>
                <a:spcPct val="80000"/>
              </a:lnSpc>
              <a:buClr>
                <a:srgbClr val="400000"/>
              </a:buClr>
              <a:buNone/>
            </a:pPr>
            <a:r>
              <a:rPr lang="en-US" altLang="zh-CN" sz="800" dirty="0">
                <a:solidFill>
                  <a:srgbClr val="0000A0"/>
                </a:solidFill>
                <a:latin typeface="Courier New" panose="02070309020205020404" pitchFamily="49" charset="0"/>
              </a:rPr>
              <a:t>    </a:t>
            </a:r>
            <a:r>
              <a:rPr lang="en-US" altLang="zh-CN" sz="800" dirty="0">
                <a:solidFill>
                  <a:srgbClr val="800080"/>
                </a:solidFill>
                <a:latin typeface="Courier New" panose="02070309020205020404" pitchFamily="49" charset="0"/>
              </a:rPr>
              <a:t>}</a:t>
            </a:r>
          </a:p>
          <a:p>
            <a:pPr>
              <a:lnSpc>
                <a:spcPct val="80000"/>
              </a:lnSpc>
              <a:buClr>
                <a:srgbClr val="400000"/>
              </a:buClr>
              <a:buNone/>
            </a:pPr>
            <a:r>
              <a:rPr lang="en-US" altLang="zh-CN" sz="800" dirty="0">
                <a:solidFill>
                  <a:srgbClr val="0000A0"/>
                </a:solidFill>
                <a:latin typeface="Courier New" panose="02070309020205020404" pitchFamily="49" charset="0"/>
              </a:rPr>
              <a:t>    </a:t>
            </a:r>
            <a:r>
              <a:rPr lang="en-US" altLang="zh-CN" sz="800" dirty="0">
                <a:solidFill>
                  <a:srgbClr val="7F0055"/>
                </a:solidFill>
                <a:latin typeface="Courier New" panose="02070309020205020404" pitchFamily="49" charset="0"/>
              </a:rPr>
              <a:t>private</a:t>
            </a:r>
            <a:r>
              <a:rPr lang="en-US" altLang="zh-CN" sz="800" dirty="0">
                <a:solidFill>
                  <a:srgbClr val="0000A0"/>
                </a:solidFill>
                <a:latin typeface="Courier New" panose="02070309020205020404" pitchFamily="49" charset="0"/>
              </a:rPr>
              <a:t> </a:t>
            </a:r>
            <a:r>
              <a:rPr lang="en-US" altLang="zh-CN" sz="800" dirty="0" err="1">
                <a:solidFill>
                  <a:srgbClr val="000080"/>
                </a:solidFill>
                <a:latin typeface="Courier New" panose="02070309020205020404" pitchFamily="49" charset="0"/>
              </a:rPr>
              <a:t>NutritionFacts</a:t>
            </a:r>
            <a:r>
              <a:rPr lang="en-US" altLang="zh-CN" sz="800" dirty="0">
                <a:solidFill>
                  <a:srgbClr val="800080"/>
                </a:solidFill>
                <a:latin typeface="Courier New" panose="02070309020205020404" pitchFamily="49" charset="0"/>
              </a:rPr>
              <a:t>(</a:t>
            </a:r>
            <a:r>
              <a:rPr lang="en-US" altLang="zh-CN" sz="800" dirty="0">
                <a:solidFill>
                  <a:srgbClr val="000080"/>
                </a:solidFill>
                <a:latin typeface="Courier New" panose="02070309020205020404" pitchFamily="49" charset="0"/>
              </a:rPr>
              <a:t>Builder</a:t>
            </a:r>
            <a:r>
              <a:rPr lang="en-US" altLang="zh-CN" sz="800" dirty="0">
                <a:solidFill>
                  <a:srgbClr val="0000A0"/>
                </a:solidFill>
                <a:latin typeface="Courier New" panose="02070309020205020404" pitchFamily="49" charset="0"/>
              </a:rPr>
              <a:t> </a:t>
            </a:r>
            <a:r>
              <a:rPr lang="en-US" altLang="zh-CN" sz="800" dirty="0">
                <a:solidFill>
                  <a:srgbClr val="808000"/>
                </a:solidFill>
                <a:latin typeface="Courier New" panose="02070309020205020404" pitchFamily="49" charset="0"/>
              </a:rPr>
              <a:t>builder</a:t>
            </a:r>
            <a:r>
              <a:rPr lang="en-US" altLang="zh-CN" sz="800" dirty="0">
                <a:solidFill>
                  <a:srgbClr val="800080"/>
                </a:solidFill>
                <a:latin typeface="Courier New" panose="02070309020205020404" pitchFamily="49" charset="0"/>
              </a:rPr>
              <a:t>)</a:t>
            </a:r>
            <a:r>
              <a:rPr lang="en-US" altLang="zh-CN" sz="800" dirty="0">
                <a:solidFill>
                  <a:srgbClr val="0000A0"/>
                </a:solidFill>
                <a:latin typeface="Courier New" panose="02070309020205020404" pitchFamily="49" charset="0"/>
              </a:rPr>
              <a:t> </a:t>
            </a:r>
            <a:r>
              <a:rPr lang="en-US" altLang="zh-CN" sz="800" dirty="0">
                <a:solidFill>
                  <a:srgbClr val="800080"/>
                </a:solidFill>
                <a:latin typeface="Courier New" panose="02070309020205020404" pitchFamily="49" charset="0"/>
              </a:rPr>
              <a:t>{</a:t>
            </a:r>
          </a:p>
          <a:p>
            <a:pPr>
              <a:lnSpc>
                <a:spcPct val="80000"/>
              </a:lnSpc>
              <a:buClr>
                <a:srgbClr val="400000"/>
              </a:buClr>
              <a:buNone/>
            </a:pPr>
            <a:r>
              <a:rPr lang="en-US" altLang="zh-CN" sz="800" dirty="0">
                <a:solidFill>
                  <a:srgbClr val="0000A0"/>
                </a:solidFill>
                <a:latin typeface="Courier New" panose="02070309020205020404" pitchFamily="49" charset="0"/>
              </a:rPr>
              <a:t>        </a:t>
            </a:r>
            <a:r>
              <a:rPr lang="en-US" altLang="zh-CN" sz="800" dirty="0" err="1">
                <a:solidFill>
                  <a:srgbClr val="000080"/>
                </a:solidFill>
                <a:latin typeface="Courier New" panose="02070309020205020404" pitchFamily="49" charset="0"/>
              </a:rPr>
              <a:t>servingSize</a:t>
            </a:r>
            <a:r>
              <a:rPr lang="en-US" altLang="zh-CN" sz="800" dirty="0">
                <a:solidFill>
                  <a:srgbClr val="0000A0"/>
                </a:solidFill>
                <a:latin typeface="Courier New" panose="02070309020205020404" pitchFamily="49" charset="0"/>
              </a:rPr>
              <a:t> </a:t>
            </a:r>
            <a:r>
              <a:rPr lang="en-US" altLang="zh-CN" sz="800" dirty="0">
                <a:solidFill>
                  <a:srgbClr val="FF0080"/>
                </a:solidFill>
                <a:latin typeface="Courier New" panose="02070309020205020404" pitchFamily="49" charset="0"/>
              </a:rPr>
              <a:t>=</a:t>
            </a:r>
            <a:r>
              <a:rPr lang="en-US" altLang="zh-CN" sz="800" dirty="0">
                <a:solidFill>
                  <a:srgbClr val="0000A0"/>
                </a:solidFill>
                <a:latin typeface="Courier New" panose="02070309020205020404" pitchFamily="49" charset="0"/>
              </a:rPr>
              <a:t> </a:t>
            </a:r>
            <a:r>
              <a:rPr lang="en-US" altLang="zh-CN" sz="800" dirty="0" err="1">
                <a:solidFill>
                  <a:srgbClr val="808000"/>
                </a:solidFill>
                <a:latin typeface="Courier New" panose="02070309020205020404" pitchFamily="49" charset="0"/>
              </a:rPr>
              <a:t>builder</a:t>
            </a:r>
            <a:r>
              <a:rPr lang="en-US" altLang="zh-CN" sz="800" dirty="0" err="1">
                <a:solidFill>
                  <a:srgbClr val="FF0080"/>
                </a:solidFill>
                <a:latin typeface="Courier New" panose="02070309020205020404" pitchFamily="49" charset="0"/>
              </a:rPr>
              <a:t>.</a:t>
            </a:r>
            <a:r>
              <a:rPr lang="en-US" altLang="zh-CN" sz="800" dirty="0" err="1">
                <a:solidFill>
                  <a:srgbClr val="000080"/>
                </a:solidFill>
                <a:latin typeface="Courier New" panose="02070309020205020404" pitchFamily="49" charset="0"/>
              </a:rPr>
              <a:t>servingSize</a:t>
            </a:r>
            <a:r>
              <a:rPr lang="en-US" altLang="zh-CN" sz="800" dirty="0">
                <a:solidFill>
                  <a:srgbClr val="FF0080"/>
                </a:solidFill>
                <a:latin typeface="Courier New" panose="02070309020205020404" pitchFamily="49" charset="0"/>
              </a:rPr>
              <a:t>;</a:t>
            </a:r>
            <a:endParaRPr lang="en-US" altLang="zh-CN" sz="800" dirty="0">
              <a:solidFill>
                <a:srgbClr val="800080"/>
              </a:solidFill>
              <a:latin typeface="Courier New" panose="02070309020205020404" pitchFamily="49" charset="0"/>
            </a:endParaRPr>
          </a:p>
          <a:p>
            <a:pPr>
              <a:lnSpc>
                <a:spcPct val="80000"/>
              </a:lnSpc>
              <a:buClr>
                <a:srgbClr val="400000"/>
              </a:buClr>
              <a:buNone/>
            </a:pPr>
            <a:r>
              <a:rPr lang="en-US" altLang="zh-CN" sz="800" dirty="0">
                <a:solidFill>
                  <a:srgbClr val="0000A0"/>
                </a:solidFill>
                <a:latin typeface="Courier New" panose="02070309020205020404" pitchFamily="49" charset="0"/>
              </a:rPr>
              <a:t>        </a:t>
            </a:r>
            <a:r>
              <a:rPr lang="en-US" altLang="zh-CN" sz="800" dirty="0">
                <a:solidFill>
                  <a:srgbClr val="000080"/>
                </a:solidFill>
                <a:latin typeface="Courier New" panose="02070309020205020404" pitchFamily="49" charset="0"/>
              </a:rPr>
              <a:t>servings</a:t>
            </a:r>
            <a:r>
              <a:rPr lang="en-US" altLang="zh-CN" sz="800" dirty="0">
                <a:solidFill>
                  <a:srgbClr val="0000A0"/>
                </a:solidFill>
                <a:latin typeface="Courier New" panose="02070309020205020404" pitchFamily="49" charset="0"/>
              </a:rPr>
              <a:t> </a:t>
            </a:r>
            <a:r>
              <a:rPr lang="en-US" altLang="zh-CN" sz="800" dirty="0">
                <a:solidFill>
                  <a:srgbClr val="FF0080"/>
                </a:solidFill>
                <a:latin typeface="Courier New" panose="02070309020205020404" pitchFamily="49" charset="0"/>
              </a:rPr>
              <a:t>=</a:t>
            </a:r>
            <a:r>
              <a:rPr lang="en-US" altLang="zh-CN" sz="800" dirty="0">
                <a:solidFill>
                  <a:srgbClr val="0000A0"/>
                </a:solidFill>
                <a:latin typeface="Courier New" panose="02070309020205020404" pitchFamily="49" charset="0"/>
              </a:rPr>
              <a:t> </a:t>
            </a:r>
            <a:r>
              <a:rPr lang="en-US" altLang="zh-CN" sz="800" dirty="0" err="1">
                <a:solidFill>
                  <a:srgbClr val="808000"/>
                </a:solidFill>
                <a:latin typeface="Courier New" panose="02070309020205020404" pitchFamily="49" charset="0"/>
              </a:rPr>
              <a:t>builder</a:t>
            </a:r>
            <a:r>
              <a:rPr lang="en-US" altLang="zh-CN" sz="800" dirty="0" err="1">
                <a:solidFill>
                  <a:srgbClr val="FF0080"/>
                </a:solidFill>
                <a:latin typeface="Courier New" panose="02070309020205020404" pitchFamily="49" charset="0"/>
              </a:rPr>
              <a:t>.</a:t>
            </a:r>
            <a:r>
              <a:rPr lang="en-US" altLang="zh-CN" sz="800" dirty="0" err="1">
                <a:solidFill>
                  <a:srgbClr val="000080"/>
                </a:solidFill>
                <a:latin typeface="Courier New" panose="02070309020205020404" pitchFamily="49" charset="0"/>
              </a:rPr>
              <a:t>servings</a:t>
            </a:r>
            <a:r>
              <a:rPr lang="en-US" altLang="zh-CN" sz="800" dirty="0">
                <a:solidFill>
                  <a:srgbClr val="FF0080"/>
                </a:solidFill>
                <a:latin typeface="Courier New" panose="02070309020205020404" pitchFamily="49" charset="0"/>
              </a:rPr>
              <a:t>;</a:t>
            </a:r>
            <a:endParaRPr lang="en-US" altLang="zh-CN" sz="800" dirty="0">
              <a:solidFill>
                <a:srgbClr val="800080"/>
              </a:solidFill>
              <a:latin typeface="Courier New" panose="02070309020205020404" pitchFamily="49" charset="0"/>
            </a:endParaRPr>
          </a:p>
          <a:p>
            <a:pPr>
              <a:lnSpc>
                <a:spcPct val="80000"/>
              </a:lnSpc>
              <a:buClr>
                <a:srgbClr val="400000"/>
              </a:buClr>
              <a:buNone/>
            </a:pPr>
            <a:r>
              <a:rPr lang="en-US" altLang="zh-CN" sz="800" dirty="0">
                <a:solidFill>
                  <a:srgbClr val="0000A0"/>
                </a:solidFill>
                <a:latin typeface="Courier New" panose="02070309020205020404" pitchFamily="49" charset="0"/>
              </a:rPr>
              <a:t>        </a:t>
            </a:r>
            <a:r>
              <a:rPr lang="en-US" altLang="zh-CN" sz="800" dirty="0">
                <a:solidFill>
                  <a:srgbClr val="000080"/>
                </a:solidFill>
                <a:latin typeface="Courier New" panose="02070309020205020404" pitchFamily="49" charset="0"/>
              </a:rPr>
              <a:t>calories</a:t>
            </a:r>
            <a:r>
              <a:rPr lang="en-US" altLang="zh-CN" sz="800" dirty="0">
                <a:solidFill>
                  <a:srgbClr val="0000A0"/>
                </a:solidFill>
                <a:latin typeface="Courier New" panose="02070309020205020404" pitchFamily="49" charset="0"/>
              </a:rPr>
              <a:t> </a:t>
            </a:r>
            <a:r>
              <a:rPr lang="en-US" altLang="zh-CN" sz="800" dirty="0">
                <a:solidFill>
                  <a:srgbClr val="FF0080"/>
                </a:solidFill>
                <a:latin typeface="Courier New" panose="02070309020205020404" pitchFamily="49" charset="0"/>
              </a:rPr>
              <a:t>=</a:t>
            </a:r>
            <a:r>
              <a:rPr lang="en-US" altLang="zh-CN" sz="800" dirty="0">
                <a:solidFill>
                  <a:srgbClr val="0000A0"/>
                </a:solidFill>
                <a:latin typeface="Courier New" panose="02070309020205020404" pitchFamily="49" charset="0"/>
              </a:rPr>
              <a:t> </a:t>
            </a:r>
            <a:r>
              <a:rPr lang="en-US" altLang="zh-CN" sz="800" dirty="0" err="1">
                <a:solidFill>
                  <a:srgbClr val="808000"/>
                </a:solidFill>
                <a:latin typeface="Courier New" panose="02070309020205020404" pitchFamily="49" charset="0"/>
              </a:rPr>
              <a:t>builder</a:t>
            </a:r>
            <a:r>
              <a:rPr lang="en-US" altLang="zh-CN" sz="800" dirty="0" err="1">
                <a:solidFill>
                  <a:srgbClr val="FF0080"/>
                </a:solidFill>
                <a:latin typeface="Courier New" panose="02070309020205020404" pitchFamily="49" charset="0"/>
              </a:rPr>
              <a:t>.</a:t>
            </a:r>
            <a:r>
              <a:rPr lang="en-US" altLang="zh-CN" sz="800" dirty="0" err="1">
                <a:solidFill>
                  <a:srgbClr val="000080"/>
                </a:solidFill>
                <a:latin typeface="Courier New" panose="02070309020205020404" pitchFamily="49" charset="0"/>
              </a:rPr>
              <a:t>calories</a:t>
            </a:r>
            <a:r>
              <a:rPr lang="en-US" altLang="zh-CN" sz="800" dirty="0">
                <a:solidFill>
                  <a:srgbClr val="FF0080"/>
                </a:solidFill>
                <a:latin typeface="Courier New" panose="02070309020205020404" pitchFamily="49" charset="0"/>
              </a:rPr>
              <a:t>;</a:t>
            </a:r>
            <a:endParaRPr lang="en-US" altLang="zh-CN" sz="800" dirty="0">
              <a:solidFill>
                <a:srgbClr val="800080"/>
              </a:solidFill>
              <a:latin typeface="Courier New" panose="02070309020205020404" pitchFamily="49" charset="0"/>
            </a:endParaRPr>
          </a:p>
          <a:p>
            <a:pPr>
              <a:lnSpc>
                <a:spcPct val="80000"/>
              </a:lnSpc>
              <a:buClr>
                <a:srgbClr val="400000"/>
              </a:buClr>
              <a:buNone/>
            </a:pPr>
            <a:r>
              <a:rPr lang="en-US" altLang="zh-CN" sz="800" dirty="0">
                <a:solidFill>
                  <a:srgbClr val="0000A0"/>
                </a:solidFill>
                <a:latin typeface="Courier New" panose="02070309020205020404" pitchFamily="49" charset="0"/>
              </a:rPr>
              <a:t>        </a:t>
            </a:r>
            <a:r>
              <a:rPr lang="en-US" altLang="zh-CN" sz="800" dirty="0">
                <a:solidFill>
                  <a:srgbClr val="000080"/>
                </a:solidFill>
                <a:latin typeface="Courier New" panose="02070309020205020404" pitchFamily="49" charset="0"/>
              </a:rPr>
              <a:t>fat</a:t>
            </a:r>
            <a:r>
              <a:rPr lang="en-US" altLang="zh-CN" sz="800" dirty="0">
                <a:solidFill>
                  <a:srgbClr val="0000A0"/>
                </a:solidFill>
                <a:latin typeface="Courier New" panose="02070309020205020404" pitchFamily="49" charset="0"/>
              </a:rPr>
              <a:t> </a:t>
            </a:r>
            <a:r>
              <a:rPr lang="en-US" altLang="zh-CN" sz="800" dirty="0">
                <a:solidFill>
                  <a:srgbClr val="FF0080"/>
                </a:solidFill>
                <a:latin typeface="Courier New" panose="02070309020205020404" pitchFamily="49" charset="0"/>
              </a:rPr>
              <a:t>=</a:t>
            </a:r>
            <a:r>
              <a:rPr lang="en-US" altLang="zh-CN" sz="800" dirty="0">
                <a:solidFill>
                  <a:srgbClr val="0000A0"/>
                </a:solidFill>
                <a:latin typeface="Courier New" panose="02070309020205020404" pitchFamily="49" charset="0"/>
              </a:rPr>
              <a:t> </a:t>
            </a:r>
            <a:r>
              <a:rPr lang="en-US" altLang="zh-CN" sz="800" dirty="0" err="1">
                <a:solidFill>
                  <a:srgbClr val="808000"/>
                </a:solidFill>
                <a:latin typeface="Courier New" panose="02070309020205020404" pitchFamily="49" charset="0"/>
              </a:rPr>
              <a:t>builder</a:t>
            </a:r>
            <a:r>
              <a:rPr lang="en-US" altLang="zh-CN" sz="800" dirty="0" err="1">
                <a:solidFill>
                  <a:srgbClr val="FF0080"/>
                </a:solidFill>
                <a:latin typeface="Courier New" panose="02070309020205020404" pitchFamily="49" charset="0"/>
              </a:rPr>
              <a:t>.</a:t>
            </a:r>
            <a:r>
              <a:rPr lang="en-US" altLang="zh-CN" sz="800" dirty="0" err="1">
                <a:solidFill>
                  <a:srgbClr val="000080"/>
                </a:solidFill>
                <a:latin typeface="Courier New" panose="02070309020205020404" pitchFamily="49" charset="0"/>
              </a:rPr>
              <a:t>fat</a:t>
            </a:r>
            <a:r>
              <a:rPr lang="en-US" altLang="zh-CN" sz="800" dirty="0">
                <a:solidFill>
                  <a:srgbClr val="FF0080"/>
                </a:solidFill>
                <a:latin typeface="Courier New" panose="02070309020205020404" pitchFamily="49" charset="0"/>
              </a:rPr>
              <a:t>;</a:t>
            </a:r>
            <a:endParaRPr lang="en-US" altLang="zh-CN" sz="800" dirty="0">
              <a:solidFill>
                <a:srgbClr val="800080"/>
              </a:solidFill>
              <a:latin typeface="Courier New" panose="02070309020205020404" pitchFamily="49" charset="0"/>
            </a:endParaRPr>
          </a:p>
          <a:p>
            <a:pPr>
              <a:lnSpc>
                <a:spcPct val="80000"/>
              </a:lnSpc>
              <a:buClr>
                <a:srgbClr val="400000"/>
              </a:buClr>
              <a:buNone/>
            </a:pPr>
            <a:r>
              <a:rPr lang="en-US" altLang="zh-CN" sz="800" dirty="0">
                <a:solidFill>
                  <a:srgbClr val="0000A0"/>
                </a:solidFill>
                <a:latin typeface="Courier New" panose="02070309020205020404" pitchFamily="49" charset="0"/>
              </a:rPr>
              <a:t>        </a:t>
            </a:r>
            <a:r>
              <a:rPr lang="en-US" altLang="zh-CN" sz="800" dirty="0">
                <a:solidFill>
                  <a:srgbClr val="000080"/>
                </a:solidFill>
                <a:latin typeface="Courier New" panose="02070309020205020404" pitchFamily="49" charset="0"/>
              </a:rPr>
              <a:t>sodium</a:t>
            </a:r>
            <a:r>
              <a:rPr lang="en-US" altLang="zh-CN" sz="800" dirty="0">
                <a:solidFill>
                  <a:srgbClr val="0000A0"/>
                </a:solidFill>
                <a:latin typeface="Courier New" panose="02070309020205020404" pitchFamily="49" charset="0"/>
              </a:rPr>
              <a:t> </a:t>
            </a:r>
            <a:r>
              <a:rPr lang="en-US" altLang="zh-CN" sz="800" dirty="0">
                <a:solidFill>
                  <a:srgbClr val="FF0080"/>
                </a:solidFill>
                <a:latin typeface="Courier New" panose="02070309020205020404" pitchFamily="49" charset="0"/>
              </a:rPr>
              <a:t>=</a:t>
            </a:r>
            <a:r>
              <a:rPr lang="en-US" altLang="zh-CN" sz="800" dirty="0">
                <a:solidFill>
                  <a:srgbClr val="0000A0"/>
                </a:solidFill>
                <a:latin typeface="Courier New" panose="02070309020205020404" pitchFamily="49" charset="0"/>
              </a:rPr>
              <a:t> </a:t>
            </a:r>
            <a:r>
              <a:rPr lang="en-US" altLang="zh-CN" sz="800" dirty="0" err="1">
                <a:solidFill>
                  <a:srgbClr val="808000"/>
                </a:solidFill>
                <a:latin typeface="Courier New" panose="02070309020205020404" pitchFamily="49" charset="0"/>
              </a:rPr>
              <a:t>builder</a:t>
            </a:r>
            <a:r>
              <a:rPr lang="en-US" altLang="zh-CN" sz="800" dirty="0" err="1">
                <a:solidFill>
                  <a:srgbClr val="FF0080"/>
                </a:solidFill>
                <a:latin typeface="Courier New" panose="02070309020205020404" pitchFamily="49" charset="0"/>
              </a:rPr>
              <a:t>.</a:t>
            </a:r>
            <a:r>
              <a:rPr lang="en-US" altLang="zh-CN" sz="800" dirty="0" err="1">
                <a:solidFill>
                  <a:srgbClr val="000080"/>
                </a:solidFill>
                <a:latin typeface="Courier New" panose="02070309020205020404" pitchFamily="49" charset="0"/>
              </a:rPr>
              <a:t>sodium</a:t>
            </a:r>
            <a:r>
              <a:rPr lang="en-US" altLang="zh-CN" sz="800" dirty="0">
                <a:solidFill>
                  <a:srgbClr val="FF0080"/>
                </a:solidFill>
                <a:latin typeface="Courier New" panose="02070309020205020404" pitchFamily="49" charset="0"/>
              </a:rPr>
              <a:t>;</a:t>
            </a:r>
            <a:endParaRPr lang="en-US" altLang="zh-CN" sz="800" dirty="0">
              <a:solidFill>
                <a:srgbClr val="800080"/>
              </a:solidFill>
              <a:latin typeface="Courier New" panose="02070309020205020404" pitchFamily="49" charset="0"/>
            </a:endParaRPr>
          </a:p>
          <a:p>
            <a:pPr>
              <a:lnSpc>
                <a:spcPct val="80000"/>
              </a:lnSpc>
              <a:buClr>
                <a:srgbClr val="400000"/>
              </a:buClr>
              <a:buNone/>
            </a:pPr>
            <a:r>
              <a:rPr lang="en-US" altLang="zh-CN" sz="800" dirty="0">
                <a:solidFill>
                  <a:srgbClr val="0000A0"/>
                </a:solidFill>
                <a:latin typeface="Courier New" panose="02070309020205020404" pitchFamily="49" charset="0"/>
              </a:rPr>
              <a:t>        </a:t>
            </a:r>
            <a:r>
              <a:rPr lang="en-US" altLang="zh-CN" sz="800" dirty="0">
                <a:solidFill>
                  <a:srgbClr val="000080"/>
                </a:solidFill>
                <a:latin typeface="Courier New" panose="02070309020205020404" pitchFamily="49" charset="0"/>
              </a:rPr>
              <a:t>carbohydrate</a:t>
            </a:r>
            <a:r>
              <a:rPr lang="en-US" altLang="zh-CN" sz="800" dirty="0">
                <a:solidFill>
                  <a:srgbClr val="0000A0"/>
                </a:solidFill>
                <a:latin typeface="Courier New" panose="02070309020205020404" pitchFamily="49" charset="0"/>
              </a:rPr>
              <a:t> </a:t>
            </a:r>
            <a:r>
              <a:rPr lang="en-US" altLang="zh-CN" sz="800" dirty="0">
                <a:solidFill>
                  <a:srgbClr val="FF0080"/>
                </a:solidFill>
                <a:latin typeface="Courier New" panose="02070309020205020404" pitchFamily="49" charset="0"/>
              </a:rPr>
              <a:t>=</a:t>
            </a:r>
            <a:r>
              <a:rPr lang="en-US" altLang="zh-CN" sz="800" dirty="0">
                <a:solidFill>
                  <a:srgbClr val="0000A0"/>
                </a:solidFill>
                <a:latin typeface="Courier New" panose="02070309020205020404" pitchFamily="49" charset="0"/>
              </a:rPr>
              <a:t> </a:t>
            </a:r>
            <a:r>
              <a:rPr lang="en-US" altLang="zh-CN" sz="800" dirty="0" err="1">
                <a:solidFill>
                  <a:srgbClr val="808000"/>
                </a:solidFill>
                <a:latin typeface="Courier New" panose="02070309020205020404" pitchFamily="49" charset="0"/>
              </a:rPr>
              <a:t>builder</a:t>
            </a:r>
            <a:r>
              <a:rPr lang="en-US" altLang="zh-CN" sz="800" dirty="0" err="1">
                <a:solidFill>
                  <a:srgbClr val="FF0080"/>
                </a:solidFill>
                <a:latin typeface="Courier New" panose="02070309020205020404" pitchFamily="49" charset="0"/>
              </a:rPr>
              <a:t>.</a:t>
            </a:r>
            <a:r>
              <a:rPr lang="en-US" altLang="zh-CN" sz="800" dirty="0" err="1">
                <a:solidFill>
                  <a:srgbClr val="000080"/>
                </a:solidFill>
                <a:latin typeface="Courier New" panose="02070309020205020404" pitchFamily="49" charset="0"/>
              </a:rPr>
              <a:t>carbohydrate</a:t>
            </a:r>
            <a:r>
              <a:rPr lang="en-US" altLang="zh-CN" sz="800" dirty="0">
                <a:solidFill>
                  <a:srgbClr val="FF0080"/>
                </a:solidFill>
                <a:latin typeface="Courier New" panose="02070309020205020404" pitchFamily="49" charset="0"/>
              </a:rPr>
              <a:t>;</a:t>
            </a:r>
            <a:endParaRPr lang="en-US" altLang="zh-CN" sz="800" dirty="0">
              <a:solidFill>
                <a:srgbClr val="800080"/>
              </a:solidFill>
              <a:latin typeface="Courier New" panose="02070309020205020404" pitchFamily="49" charset="0"/>
            </a:endParaRPr>
          </a:p>
          <a:p>
            <a:pPr>
              <a:lnSpc>
                <a:spcPct val="80000"/>
              </a:lnSpc>
              <a:buClr>
                <a:srgbClr val="400000"/>
              </a:buClr>
              <a:buNone/>
            </a:pPr>
            <a:r>
              <a:rPr lang="en-US" altLang="zh-CN" sz="800" dirty="0">
                <a:solidFill>
                  <a:srgbClr val="0000A0"/>
                </a:solidFill>
                <a:latin typeface="Courier New" panose="02070309020205020404" pitchFamily="49" charset="0"/>
              </a:rPr>
              <a:t>    </a:t>
            </a:r>
            <a:r>
              <a:rPr lang="en-US" altLang="zh-CN" sz="800" dirty="0">
                <a:solidFill>
                  <a:srgbClr val="800080"/>
                </a:solidFill>
                <a:latin typeface="Courier New" panose="02070309020205020404" pitchFamily="49" charset="0"/>
              </a:rPr>
              <a:t>}</a:t>
            </a:r>
          </a:p>
          <a:p>
            <a:pPr>
              <a:lnSpc>
                <a:spcPct val="80000"/>
              </a:lnSpc>
              <a:buClr>
                <a:srgbClr val="400000"/>
              </a:buClr>
              <a:buNone/>
            </a:pPr>
            <a:r>
              <a:rPr lang="en-US" altLang="zh-CN" sz="800" dirty="0">
                <a:solidFill>
                  <a:srgbClr val="800080"/>
                </a:solidFill>
                <a:latin typeface="Courier New" panose="02070309020205020404" pitchFamily="49" charset="0"/>
              </a:rPr>
              <a:t>}</a:t>
            </a:r>
            <a:endParaRPr lang="zh-CN" altLang="en-US" sz="800" dirty="0">
              <a:solidFill>
                <a:srgbClr val="800080"/>
              </a:solidFill>
              <a:latin typeface="Courier New" panose="02070309020205020404" pitchFamily="49" charset="0"/>
            </a:endParaRPr>
          </a:p>
        </p:txBody>
      </p:sp>
    </p:spTree>
    <p:extLst>
      <p:ext uri="{BB962C8B-B14F-4D97-AF65-F5344CB8AC3E}">
        <p14:creationId xmlns:p14="http://schemas.microsoft.com/office/powerpoint/2010/main" val="26260411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348705" y="634999"/>
            <a:ext cx="8446597" cy="0"/>
          </a:xfrm>
          <a:prstGeom prst="line">
            <a:avLst/>
          </a:prstGeom>
          <a:ln w="3175" cmpd="sng">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14" name="图片 13" descr="nubia 品牌PPT模版元素-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9454" y="6143644"/>
            <a:ext cx="1827626" cy="284489"/>
          </a:xfrm>
          <a:prstGeom prst="rect">
            <a:avLst/>
          </a:prstGeom>
        </p:spPr>
      </p:pic>
      <p:pic>
        <p:nvPicPr>
          <p:cNvPr id="17" name="Picture 2" descr="C:\Users\Administrator\Desktop\Untitled-1.png"/>
          <p:cNvPicPr>
            <a:picLocks noChangeAspect="1" noChangeArrowheads="1"/>
          </p:cNvPicPr>
          <p:nvPr/>
        </p:nvPicPr>
        <p:blipFill>
          <a:blip r:embed="rId4"/>
          <a:srcRect/>
          <a:stretch>
            <a:fillRect/>
          </a:stretch>
        </p:blipFill>
        <p:spPr bwMode="auto">
          <a:xfrm>
            <a:off x="285720" y="6286520"/>
            <a:ext cx="995363" cy="122237"/>
          </a:xfrm>
          <a:prstGeom prst="rect">
            <a:avLst/>
          </a:prstGeom>
          <a:noFill/>
        </p:spPr>
      </p:pic>
      <p:sp>
        <p:nvSpPr>
          <p:cNvPr id="6" name="TextBox 5"/>
          <p:cNvSpPr txBox="1"/>
          <p:nvPr/>
        </p:nvSpPr>
        <p:spPr>
          <a:xfrm>
            <a:off x="357158" y="928671"/>
            <a:ext cx="8445500" cy="7294305"/>
          </a:xfrm>
          <a:prstGeom prst="rect">
            <a:avLst/>
          </a:prstGeom>
          <a:noFill/>
        </p:spPr>
        <p:txBody>
          <a:bodyPr>
            <a:spAutoFit/>
          </a:bodyPr>
          <a:lstStyle/>
          <a:p>
            <a:pPr marL="342900" indent="-342900" eaLnBrk="0" hangingPunct="0">
              <a:spcBef>
                <a:spcPct val="20000"/>
              </a:spcBef>
              <a:buClr>
                <a:schemeClr val="accent6"/>
              </a:buClr>
              <a:buFont typeface="Wingdings" panose="05000000000000000000" pitchFamily="2" charset="2"/>
              <a:buChar char="l"/>
              <a:defRPr/>
            </a:pPr>
            <a:r>
              <a:rPr lang="zh-CN" altLang="en-US" dirty="0"/>
              <a:t>一般来说，最好是重用对象而不是在每次需要的时候就创建一个相同功能的新对象。重用方式既更加快速，也更为流行。如果对象是不可变的（</a:t>
            </a:r>
            <a:r>
              <a:rPr lang="en-US" altLang="zh-CN" dirty="0"/>
              <a:t>immutable</a:t>
            </a:r>
            <a:r>
              <a:rPr lang="zh-CN" altLang="en-US" dirty="0"/>
              <a:t>）它就始终可以被重用。作为一个极端的反面例子，考虑下面的语句：</a:t>
            </a:r>
            <a:endParaRPr lang="en-US" altLang="zh-CN" dirty="0"/>
          </a:p>
          <a:p>
            <a:pPr marL="342900" indent="-342900" eaLnBrk="0" hangingPunct="0">
              <a:spcBef>
                <a:spcPct val="20000"/>
              </a:spcBef>
              <a:buClr>
                <a:schemeClr val="accent6"/>
              </a:buClr>
              <a:buFont typeface="Wingdings" panose="05000000000000000000" pitchFamily="2" charset="2"/>
              <a:buChar char="l"/>
              <a:defRPr/>
            </a:pPr>
            <a:r>
              <a:rPr lang="en-US" altLang="zh-CN" dirty="0">
                <a:solidFill>
                  <a:srgbClr val="0000A0"/>
                </a:solidFill>
                <a:latin typeface="Courier New" panose="02070309020205020404" pitchFamily="49" charset="0"/>
              </a:rPr>
              <a:t>String s </a:t>
            </a:r>
            <a:r>
              <a:rPr lang="en-US" altLang="zh-CN" dirty="0">
                <a:solidFill>
                  <a:srgbClr val="FF0080"/>
                </a:solidFill>
                <a:latin typeface="Courier New" panose="02070309020205020404" pitchFamily="49" charset="0"/>
              </a:rPr>
              <a:t>=</a:t>
            </a:r>
            <a:r>
              <a:rPr lang="en-US" altLang="zh-CN" dirty="0">
                <a:solidFill>
                  <a:srgbClr val="0000A0"/>
                </a:solidFill>
                <a:latin typeface="Courier New" panose="02070309020205020404" pitchFamily="49" charset="0"/>
              </a:rPr>
              <a:t> </a:t>
            </a:r>
            <a:r>
              <a:rPr lang="en-US" altLang="zh-CN" b="1" dirty="0">
                <a:solidFill>
                  <a:srgbClr val="7F0055"/>
                </a:solidFill>
                <a:latin typeface="Courier New" panose="02070309020205020404" pitchFamily="49" charset="0"/>
              </a:rPr>
              <a:t>new</a:t>
            </a:r>
            <a:r>
              <a:rPr lang="en-US" altLang="zh-CN" dirty="0">
                <a:solidFill>
                  <a:srgbClr val="0000A0"/>
                </a:solidFill>
                <a:latin typeface="Courier New" panose="02070309020205020404" pitchFamily="49" charset="0"/>
              </a:rPr>
              <a:t> String</a:t>
            </a:r>
            <a:r>
              <a:rPr lang="en-US" altLang="zh-CN" dirty="0">
                <a:solidFill>
                  <a:srgbClr val="800080"/>
                </a:solidFill>
                <a:latin typeface="Courier New" panose="02070309020205020404" pitchFamily="49" charset="0"/>
              </a:rPr>
              <a:t>(</a:t>
            </a:r>
            <a:r>
              <a:rPr lang="en-US" altLang="zh-CN" dirty="0">
                <a:solidFill>
                  <a:srgbClr val="2A00FF"/>
                </a:solidFill>
                <a:latin typeface="Courier New" panose="02070309020205020404" pitchFamily="49" charset="0"/>
              </a:rPr>
              <a:t>“</a:t>
            </a:r>
            <a:r>
              <a:rPr lang="en-US" altLang="zh-CN" dirty="0" err="1">
                <a:solidFill>
                  <a:srgbClr val="2A00FF"/>
                </a:solidFill>
                <a:latin typeface="Courier New" panose="02070309020205020404" pitchFamily="49" charset="0"/>
              </a:rPr>
              <a:t>jordan</a:t>
            </a:r>
            <a:r>
              <a:rPr lang="en-US" altLang="zh-CN" dirty="0">
                <a:solidFill>
                  <a:srgbClr val="2A00FF"/>
                </a:solidFill>
                <a:latin typeface="Courier New" panose="02070309020205020404" pitchFamily="49" charset="0"/>
              </a:rPr>
              <a:t>"</a:t>
            </a:r>
            <a:r>
              <a:rPr lang="en-US" altLang="zh-CN" dirty="0">
                <a:solidFill>
                  <a:srgbClr val="800080"/>
                </a:solidFill>
                <a:latin typeface="Courier New" panose="02070309020205020404" pitchFamily="49" charset="0"/>
              </a:rPr>
              <a:t>)</a:t>
            </a:r>
            <a:r>
              <a:rPr lang="en-US" altLang="zh-CN" u="sng" dirty="0">
                <a:solidFill>
                  <a:srgbClr val="FF0080"/>
                </a:solidFill>
                <a:latin typeface="Courier New" panose="02070309020205020404" pitchFamily="49" charset="0"/>
              </a:rPr>
              <a:t>;</a:t>
            </a:r>
            <a:r>
              <a:rPr lang="en-US" altLang="zh-CN" dirty="0">
                <a:solidFill>
                  <a:srgbClr val="0000A0"/>
                </a:solidFill>
                <a:latin typeface="Courier New" panose="02070309020205020404" pitchFamily="49" charset="0"/>
              </a:rPr>
              <a:t> </a:t>
            </a:r>
            <a:r>
              <a:rPr lang="en-US" altLang="zh-CN" dirty="0">
                <a:solidFill>
                  <a:srgbClr val="400000"/>
                </a:solidFill>
                <a:latin typeface="Courier New" panose="02070309020205020404" pitchFamily="49" charset="0"/>
              </a:rPr>
              <a:t>// DON'T DO THIS</a:t>
            </a:r>
            <a:r>
              <a:rPr lang="en-US" altLang="zh-CN" dirty="0" smtClean="0">
                <a:solidFill>
                  <a:srgbClr val="400000"/>
                </a:solidFill>
                <a:latin typeface="Courier New" panose="02070309020205020404" pitchFamily="49" charset="0"/>
              </a:rPr>
              <a:t>!</a:t>
            </a:r>
          </a:p>
          <a:p>
            <a:pPr marL="342900" indent="-342900" eaLnBrk="0" hangingPunct="0">
              <a:spcBef>
                <a:spcPct val="20000"/>
              </a:spcBef>
              <a:buClr>
                <a:schemeClr val="accent6"/>
              </a:buClr>
              <a:buFont typeface="Wingdings" panose="05000000000000000000" pitchFamily="2" charset="2"/>
              <a:buChar char="l"/>
              <a:defRPr/>
            </a:pPr>
            <a:endParaRPr lang="en-US" altLang="zh-CN" dirty="0">
              <a:solidFill>
                <a:srgbClr val="400000"/>
              </a:solidFill>
              <a:latin typeface="Courier New" panose="02070309020205020404" pitchFamily="49" charset="0"/>
            </a:endParaRPr>
          </a:p>
          <a:p>
            <a:pPr marL="342900" indent="-342900" eaLnBrk="0" hangingPunct="0">
              <a:spcBef>
                <a:spcPct val="20000"/>
              </a:spcBef>
              <a:buClr>
                <a:schemeClr val="accent6"/>
              </a:buClr>
              <a:buFont typeface="Wingdings" panose="05000000000000000000" pitchFamily="2" charset="2"/>
              <a:buChar char="l"/>
              <a:defRPr/>
            </a:pPr>
            <a:endParaRPr lang="en-US" altLang="zh-CN" dirty="0" smtClean="0">
              <a:solidFill>
                <a:srgbClr val="400000"/>
              </a:solidFill>
              <a:latin typeface="Courier New" panose="02070309020205020404" pitchFamily="49" charset="0"/>
            </a:endParaRPr>
          </a:p>
          <a:p>
            <a:pPr marL="342900" indent="-342900" eaLnBrk="0" hangingPunct="0">
              <a:spcBef>
                <a:spcPct val="20000"/>
              </a:spcBef>
              <a:buClr>
                <a:schemeClr val="accent6"/>
              </a:buClr>
              <a:buFont typeface="Wingdings" panose="05000000000000000000" pitchFamily="2" charset="2"/>
              <a:buChar char="l"/>
              <a:defRPr/>
            </a:pPr>
            <a:endParaRPr lang="en-US" altLang="zh-CN" dirty="0">
              <a:solidFill>
                <a:srgbClr val="400000"/>
              </a:solidFill>
              <a:latin typeface="Courier New" panose="02070309020205020404" pitchFamily="49" charset="0"/>
            </a:endParaRPr>
          </a:p>
          <a:p>
            <a:pPr marL="342900" indent="-342900" eaLnBrk="0" hangingPunct="0">
              <a:spcBef>
                <a:spcPct val="20000"/>
              </a:spcBef>
              <a:buClr>
                <a:schemeClr val="accent6"/>
              </a:buClr>
              <a:buFont typeface="Wingdings" panose="05000000000000000000" pitchFamily="2" charset="2"/>
              <a:buChar char="l"/>
              <a:defRPr/>
            </a:pPr>
            <a:endParaRPr lang="en-US" altLang="zh-CN" dirty="0" smtClean="0">
              <a:solidFill>
                <a:srgbClr val="400000"/>
              </a:solidFill>
              <a:latin typeface="Courier New" panose="02070309020205020404" pitchFamily="49" charset="0"/>
            </a:endParaRPr>
          </a:p>
          <a:p>
            <a:pPr marL="342900" indent="-342900" eaLnBrk="0" hangingPunct="0">
              <a:spcBef>
                <a:spcPct val="20000"/>
              </a:spcBef>
              <a:buClr>
                <a:schemeClr val="accent6"/>
              </a:buClr>
              <a:buFont typeface="Wingdings" panose="05000000000000000000" pitchFamily="2" charset="2"/>
              <a:buChar char="l"/>
              <a:defRPr/>
            </a:pPr>
            <a:endParaRPr lang="en-US" altLang="zh-CN" dirty="0" smtClean="0">
              <a:solidFill>
                <a:srgbClr val="400000"/>
              </a:solidFill>
              <a:latin typeface="Courier New" panose="02070309020205020404" pitchFamily="49" charset="0"/>
            </a:endParaRPr>
          </a:p>
          <a:p>
            <a:pPr marL="342900" indent="-342900" eaLnBrk="0" hangingPunct="0">
              <a:spcBef>
                <a:spcPct val="20000"/>
              </a:spcBef>
              <a:buClr>
                <a:schemeClr val="accent6"/>
              </a:buClr>
              <a:buFont typeface="Wingdings" panose="05000000000000000000" pitchFamily="2" charset="2"/>
              <a:buChar char="l"/>
              <a:defRPr/>
            </a:pPr>
            <a:endParaRPr lang="en-US" altLang="zh-CN" dirty="0">
              <a:solidFill>
                <a:srgbClr val="400000"/>
              </a:solidFill>
              <a:latin typeface="Courier New" panose="02070309020205020404" pitchFamily="49" charset="0"/>
            </a:endParaRPr>
          </a:p>
          <a:p>
            <a:pPr marL="342900" indent="-342900" eaLnBrk="0" hangingPunct="0">
              <a:spcBef>
                <a:spcPct val="20000"/>
              </a:spcBef>
              <a:buClr>
                <a:schemeClr val="accent6"/>
              </a:buClr>
              <a:buFont typeface="Wingdings" panose="05000000000000000000" pitchFamily="2" charset="2"/>
              <a:buChar char="l"/>
              <a:defRPr/>
            </a:pPr>
            <a:endParaRPr lang="en-US" altLang="zh-CN" dirty="0" smtClean="0">
              <a:solidFill>
                <a:srgbClr val="400000"/>
              </a:solidFill>
              <a:latin typeface="Courier New" panose="02070309020205020404" pitchFamily="49" charset="0"/>
            </a:endParaRPr>
          </a:p>
          <a:p>
            <a:pPr marL="342900" indent="-342900" eaLnBrk="0" hangingPunct="0">
              <a:spcBef>
                <a:spcPct val="20000"/>
              </a:spcBef>
              <a:buClr>
                <a:schemeClr val="accent6"/>
              </a:buClr>
              <a:buFont typeface="Wingdings" panose="05000000000000000000" pitchFamily="2" charset="2"/>
              <a:buChar char="l"/>
              <a:defRPr/>
            </a:pPr>
            <a:r>
              <a:rPr lang="zh-CN" altLang="en-US" dirty="0" smtClean="0"/>
              <a:t>除了重用不可变的对象之外，也可以重用那些已知不会被修改的可变对象。下面是一个比较微妙、也比较常见的反例，其中涉及到可变的</a:t>
            </a:r>
            <a:r>
              <a:rPr lang="en-US" altLang="zh-CN" dirty="0" smtClean="0"/>
              <a:t>Date</a:t>
            </a:r>
            <a:r>
              <a:rPr lang="zh-CN" altLang="en-US" dirty="0" smtClean="0"/>
              <a:t>对象，它们的值一旦计算出来之后就不会再有变化。这个类建立了一个模型：其中有一个人，并有一个</a:t>
            </a:r>
            <a:r>
              <a:rPr lang="en-US" altLang="zh-CN" dirty="0" err="1" smtClean="0"/>
              <a:t>isBabyBoomer</a:t>
            </a:r>
            <a:r>
              <a:rPr lang="zh-CN" altLang="en-US" dirty="0" smtClean="0"/>
              <a:t>方法，用来检验这个人是否为一个</a:t>
            </a:r>
            <a:r>
              <a:rPr lang="en-US" altLang="zh-CN" dirty="0" smtClean="0"/>
              <a:t>"baby boomer</a:t>
            </a:r>
            <a:r>
              <a:rPr lang="zh-CN" altLang="en-US" dirty="0" smtClean="0"/>
              <a:t>（生育高峰期出生的小孩）</a:t>
            </a:r>
            <a:r>
              <a:rPr lang="en-US" altLang="zh-CN" dirty="0" smtClean="0"/>
              <a:t>"</a:t>
            </a:r>
            <a:r>
              <a:rPr lang="zh-CN" altLang="en-US" dirty="0" smtClean="0"/>
              <a:t>，换句话说，就是检验这个人是否出生于</a:t>
            </a:r>
            <a:r>
              <a:rPr lang="en-US" altLang="zh-CN" dirty="0" smtClean="0"/>
              <a:t>1946</a:t>
            </a:r>
            <a:r>
              <a:rPr lang="zh-CN" altLang="en-US" dirty="0" smtClean="0"/>
              <a:t>至</a:t>
            </a:r>
            <a:r>
              <a:rPr lang="en-US" altLang="zh-CN" dirty="0" smtClean="0"/>
              <a:t>1964</a:t>
            </a:r>
            <a:r>
              <a:rPr lang="zh-CN" altLang="en-US" dirty="0" smtClean="0"/>
              <a:t>年间。 </a:t>
            </a:r>
            <a:endParaRPr lang="en-US" altLang="zh-CN" dirty="0" smtClean="0"/>
          </a:p>
          <a:p>
            <a:pPr marL="342900" indent="-342900" eaLnBrk="0" hangingPunct="0">
              <a:spcBef>
                <a:spcPct val="20000"/>
              </a:spcBef>
              <a:buClr>
                <a:schemeClr val="accent6"/>
              </a:buClr>
              <a:buFont typeface="Wingdings" panose="05000000000000000000" pitchFamily="2" charset="2"/>
              <a:buChar char="l"/>
              <a:defRPr/>
            </a:pPr>
            <a:endParaRPr lang="en-US" altLang="zh-CN" dirty="0" smtClean="0"/>
          </a:p>
          <a:p>
            <a:pPr marL="342900" indent="-342900" eaLnBrk="0" hangingPunct="0">
              <a:spcBef>
                <a:spcPct val="20000"/>
              </a:spcBef>
              <a:buClr>
                <a:schemeClr val="accent6"/>
              </a:buClr>
              <a:buFont typeface="Wingdings" panose="05000000000000000000" pitchFamily="2" charset="2"/>
              <a:buChar char="l"/>
              <a:defRPr/>
            </a:pPr>
            <a:endParaRPr lang="zh-CN" altLang="en-US" dirty="0"/>
          </a:p>
          <a:p>
            <a:pPr marL="342900" indent="-342900" eaLnBrk="0" hangingPunct="0">
              <a:spcBef>
                <a:spcPct val="20000"/>
              </a:spcBef>
              <a:buClr>
                <a:schemeClr val="accent6"/>
              </a:buClr>
              <a:buFont typeface="Wingdings" panose="05000000000000000000" pitchFamily="2" charset="2"/>
              <a:buChar char="l"/>
              <a:defRPr/>
            </a:pPr>
            <a:endParaRPr lang="en-US" altLang="zh-CN" dirty="0" smtClean="0"/>
          </a:p>
          <a:p>
            <a:pPr marL="342900" indent="-342900" eaLnBrk="0" hangingPunct="0">
              <a:spcBef>
                <a:spcPct val="20000"/>
              </a:spcBef>
              <a:buClr>
                <a:schemeClr val="accent6"/>
              </a:buClr>
              <a:buFont typeface="Wingdings" panose="05000000000000000000" pitchFamily="2" charset="2"/>
              <a:buChar char="l"/>
              <a:defRPr/>
            </a:pPr>
            <a:endParaRPr lang="en-US" altLang="zh-CN" dirty="0" smtClean="0">
              <a:solidFill>
                <a:srgbClr val="400000"/>
              </a:solidFill>
              <a:latin typeface="Courier New" panose="02070309020205020404" pitchFamily="49" charset="0"/>
            </a:endParaRPr>
          </a:p>
          <a:p>
            <a:pPr marL="342900" indent="-342900" eaLnBrk="0" hangingPunct="0">
              <a:spcBef>
                <a:spcPct val="20000"/>
              </a:spcBef>
              <a:buClr>
                <a:schemeClr val="accent6"/>
              </a:buClr>
              <a:buFont typeface="Wingdings" panose="05000000000000000000" pitchFamily="2" charset="2"/>
              <a:buChar char="l"/>
              <a:defRPr/>
            </a:pPr>
            <a:endParaRPr lang="en-US" altLang="zh-CN" dirty="0" smtClean="0">
              <a:latin typeface="微软雅黑" panose="020B0503020204020204" pitchFamily="34" charset="-122"/>
              <a:ea typeface="微软雅黑" panose="020B0503020204020204" pitchFamily="34" charset="-122"/>
            </a:endParaRPr>
          </a:p>
          <a:p>
            <a:pPr marL="342900" indent="-342900" eaLnBrk="0" hangingPunct="0">
              <a:spcBef>
                <a:spcPct val="20000"/>
              </a:spcBef>
              <a:buClr>
                <a:schemeClr val="accent6"/>
              </a:buClr>
              <a:buFont typeface="Wingdings" panose="05000000000000000000" pitchFamily="2" charset="2"/>
              <a:buChar char="l"/>
              <a:defRPr/>
            </a:pPr>
            <a:endParaRPr lang="en-US" altLang="zh-CN" dirty="0" smtClean="0">
              <a:latin typeface="微软雅黑" panose="020B0503020204020204" pitchFamily="34" charset="-122"/>
              <a:ea typeface="微软雅黑" panose="020B0503020204020204" pitchFamily="34" charset="-122"/>
            </a:endParaRPr>
          </a:p>
        </p:txBody>
      </p:sp>
      <p:sp>
        <p:nvSpPr>
          <p:cNvPr id="7" name="标题 1"/>
          <p:cNvSpPr txBox="1"/>
          <p:nvPr/>
        </p:nvSpPr>
        <p:spPr>
          <a:xfrm>
            <a:off x="348702" y="198279"/>
            <a:ext cx="4439322" cy="362376"/>
          </a:xfrm>
          <a:prstGeom prst="rect">
            <a:avLst/>
          </a:prstGeom>
        </p:spPr>
        <p:txBody>
          <a:bodyPr vert="horz" lIns="91440" tIns="45720" rIns="91440" bIns="45720" rtlCol="0" anchor="ctr">
            <a:noAutofit/>
          </a:bodyPr>
          <a:lstStyle/>
          <a:p>
            <a:pPr lvl="0">
              <a:spcBef>
                <a:spcPct val="0"/>
              </a:spcBef>
              <a:defRPr/>
            </a:pPr>
            <a:r>
              <a:rPr kumimoji="1"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知识</a:t>
            </a:r>
            <a:r>
              <a:rPr kumimoji="1"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点</a:t>
            </a:r>
            <a:r>
              <a:rPr kumimoji="1"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kumimoji="1"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：创建和销毁对象</a:t>
            </a:r>
            <a:r>
              <a:rPr kumimoji="1" lang="en-US" altLang="zh-CN" sz="1400" b="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避免创建不必要的对象</a:t>
            </a:r>
            <a:endParaRPr kumimoji="1" lang="zh-CN" altLang="en-US" sz="14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7558" y="2132856"/>
            <a:ext cx="3445709" cy="2294842"/>
          </a:xfrm>
          <a:prstGeom prst="rect">
            <a:avLst/>
          </a:prstGeom>
        </p:spPr>
      </p:pic>
    </p:spTree>
    <p:extLst>
      <p:ext uri="{BB962C8B-B14F-4D97-AF65-F5344CB8AC3E}">
        <p14:creationId xmlns:p14="http://schemas.microsoft.com/office/powerpoint/2010/main" val="193750599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474</TotalTime>
  <Words>2932</Words>
  <Application>Microsoft Office PowerPoint</Application>
  <PresentationFormat>全屏显示(4:3)</PresentationFormat>
  <Paragraphs>287</Paragraphs>
  <Slides>24</Slides>
  <Notes>22</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24</vt:i4>
      </vt:variant>
    </vt:vector>
  </HeadingPairs>
  <TitlesOfParts>
    <vt:vector size="32" baseType="lpstr">
      <vt:lpstr>宋体</vt:lpstr>
      <vt:lpstr>微软雅黑</vt:lpstr>
      <vt:lpstr>Arial</vt:lpstr>
      <vt:lpstr>Calibri</vt:lpstr>
      <vt:lpstr>Courier New</vt:lpstr>
      <vt:lpstr>Wingdings</vt:lpstr>
      <vt:lpstr>Office 主题</vt:lpstr>
      <vt:lpstr>Bitmap Image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
  <cp:lastModifiedBy>hjs</cp:lastModifiedBy>
  <cp:revision>934</cp:revision>
  <dcterms:created xsi:type="dcterms:W3CDTF">2017-09-25T00:44:00Z</dcterms:created>
  <dcterms:modified xsi:type="dcterms:W3CDTF">2017-09-26T08:19:07Z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2052-10.8.0.5838</vt:lpwstr>
  </property>
</Properties>
</file>